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
  </p:notesMasterIdLst>
  <p:sldIdLst>
    <p:sldId id="276" r:id="rId2"/>
    <p:sldId id="277" r:id="rId3"/>
    <p:sldId id="278" r:id="rId4"/>
    <p:sldId id="279" r:id="rId5"/>
  </p:sldIdLst>
  <p:sldSz cx="36576000" cy="20574000"/>
  <p:notesSz cx="7099300" cy="10234613"/>
  <p:embeddedFontLst>
    <p:embeddedFont>
      <p:font typeface="Calibri" panose="020F0502020204030204" pitchFamily="34" charset="0"/>
      <p:regular r:id="rId7"/>
      <p:bold r:id="rId8"/>
      <p:italic r:id="rId9"/>
      <p:boldItalic r:id="rId10"/>
    </p:embeddedFont>
    <p:embeddedFont>
      <p:font typeface="Meiryo UI" panose="020B0604030504040204" pitchFamily="50" charset="-128"/>
      <p:regular r:id="rId11"/>
      <p:bold r:id="rId12"/>
      <p:italic r:id="rId13"/>
      <p:boldItalic r:id="rId14"/>
    </p:embeddedFont>
    <p:embeddedFont>
      <p:font typeface="游ゴシック" panose="020B0400000000000000" pitchFamily="50" charset="-128"/>
      <p:regular r:id="rId15"/>
      <p:bold r:id="rId16"/>
    </p:embeddedFont>
  </p:embeddedFontLst>
  <p:custDataLst>
    <p:tags r:id="rId17"/>
  </p:custDataLst>
  <p:defaultTextStyle>
    <a:defPPr>
      <a:defRPr lang="ja-JP"/>
    </a:defPPr>
    <a:lvl1pPr marL="0" algn="l" defTabSz="3265439" rtl="0" eaLnBrk="1" latinLnBrk="0" hangingPunct="1">
      <a:defRPr kumimoji="1" sz="6398" kern="1200">
        <a:solidFill>
          <a:schemeClr val="tx1"/>
        </a:solidFill>
        <a:latin typeface="+mn-lt"/>
        <a:ea typeface="+mn-ea"/>
        <a:cs typeface="+mn-cs"/>
      </a:defRPr>
    </a:lvl1pPr>
    <a:lvl2pPr marL="1632720" algn="l" defTabSz="3265439" rtl="0" eaLnBrk="1" latinLnBrk="0" hangingPunct="1">
      <a:defRPr kumimoji="1" sz="6398" kern="1200">
        <a:solidFill>
          <a:schemeClr val="tx1"/>
        </a:solidFill>
        <a:latin typeface="+mn-lt"/>
        <a:ea typeface="+mn-ea"/>
        <a:cs typeface="+mn-cs"/>
      </a:defRPr>
    </a:lvl2pPr>
    <a:lvl3pPr marL="3265439" algn="l" defTabSz="3265439" rtl="0" eaLnBrk="1" latinLnBrk="0" hangingPunct="1">
      <a:defRPr kumimoji="1" sz="6398" kern="1200">
        <a:solidFill>
          <a:schemeClr val="tx1"/>
        </a:solidFill>
        <a:latin typeface="+mn-lt"/>
        <a:ea typeface="+mn-ea"/>
        <a:cs typeface="+mn-cs"/>
      </a:defRPr>
    </a:lvl3pPr>
    <a:lvl4pPr marL="4898159" algn="l" defTabSz="3265439" rtl="0" eaLnBrk="1" latinLnBrk="0" hangingPunct="1">
      <a:defRPr kumimoji="1" sz="6398" kern="1200">
        <a:solidFill>
          <a:schemeClr val="tx1"/>
        </a:solidFill>
        <a:latin typeface="+mn-lt"/>
        <a:ea typeface="+mn-ea"/>
        <a:cs typeface="+mn-cs"/>
      </a:defRPr>
    </a:lvl4pPr>
    <a:lvl5pPr marL="6530881" algn="l" defTabSz="3265439" rtl="0" eaLnBrk="1" latinLnBrk="0" hangingPunct="1">
      <a:defRPr kumimoji="1" sz="6398" kern="1200">
        <a:solidFill>
          <a:schemeClr val="tx1"/>
        </a:solidFill>
        <a:latin typeface="+mn-lt"/>
        <a:ea typeface="+mn-ea"/>
        <a:cs typeface="+mn-cs"/>
      </a:defRPr>
    </a:lvl5pPr>
    <a:lvl6pPr marL="8163599" algn="l" defTabSz="3265439" rtl="0" eaLnBrk="1" latinLnBrk="0" hangingPunct="1">
      <a:defRPr kumimoji="1" sz="6398" kern="1200">
        <a:solidFill>
          <a:schemeClr val="tx1"/>
        </a:solidFill>
        <a:latin typeface="+mn-lt"/>
        <a:ea typeface="+mn-ea"/>
        <a:cs typeface="+mn-cs"/>
      </a:defRPr>
    </a:lvl6pPr>
    <a:lvl7pPr marL="9796320" algn="l" defTabSz="3265439" rtl="0" eaLnBrk="1" latinLnBrk="0" hangingPunct="1">
      <a:defRPr kumimoji="1" sz="6398" kern="1200">
        <a:solidFill>
          <a:schemeClr val="tx1"/>
        </a:solidFill>
        <a:latin typeface="+mn-lt"/>
        <a:ea typeface="+mn-ea"/>
        <a:cs typeface="+mn-cs"/>
      </a:defRPr>
    </a:lvl7pPr>
    <a:lvl8pPr marL="11429038" algn="l" defTabSz="3265439" rtl="0" eaLnBrk="1" latinLnBrk="0" hangingPunct="1">
      <a:defRPr kumimoji="1" sz="6398" kern="1200">
        <a:solidFill>
          <a:schemeClr val="tx1"/>
        </a:solidFill>
        <a:latin typeface="+mn-lt"/>
        <a:ea typeface="+mn-ea"/>
        <a:cs typeface="+mn-cs"/>
      </a:defRPr>
    </a:lvl8pPr>
    <a:lvl9pPr marL="13061758" algn="l" defTabSz="3265439" rtl="0" eaLnBrk="1" latinLnBrk="0" hangingPunct="1">
      <a:defRPr kumimoji="1" sz="639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80" userDrawn="1">
          <p15:clr>
            <a:srgbClr val="A4A3A4"/>
          </p15:clr>
        </p15:guide>
        <p15:guide id="2" orient="horz" pos="629" userDrawn="1">
          <p15:clr>
            <a:srgbClr val="A4A3A4"/>
          </p15:clr>
        </p15:guide>
        <p15:guide id="3" orient="horz" pos="11968" userDrawn="1">
          <p15:clr>
            <a:srgbClr val="A4A3A4"/>
          </p15:clr>
        </p15:guide>
        <p15:guide id="4" pos="11520" userDrawn="1">
          <p15:clr>
            <a:srgbClr val="A4A3A4"/>
          </p15:clr>
        </p15:guide>
        <p15:guide id="5" pos="558" userDrawn="1">
          <p15:clr>
            <a:srgbClr val="A4A3A4"/>
          </p15:clr>
        </p15:guide>
        <p15:guide id="6" pos="2248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A67E"/>
    <a:srgbClr val="349571"/>
    <a:srgbClr val="141E2A"/>
    <a:srgbClr val="28ABE1"/>
    <a:srgbClr val="FFFDDD"/>
    <a:srgbClr val="FEF9B8"/>
    <a:srgbClr val="2E3192"/>
    <a:srgbClr val="FFEB00"/>
    <a:srgbClr val="15C2FF"/>
    <a:srgbClr val="4E75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590" autoAdjust="0"/>
    <p:restoredTop sz="94660"/>
  </p:normalViewPr>
  <p:slideViewPr>
    <p:cSldViewPr showGuides="1">
      <p:cViewPr varScale="1">
        <p:scale>
          <a:sx n="39" d="100"/>
          <a:sy n="39" d="100"/>
        </p:scale>
        <p:origin x="930" y="96"/>
      </p:cViewPr>
      <p:guideLst>
        <p:guide orient="horz" pos="6480"/>
        <p:guide orient="horz" pos="629"/>
        <p:guide orient="horz" pos="11968"/>
        <p:guide pos="11520"/>
        <p:guide pos="558"/>
        <p:guide pos="22482"/>
      </p:guideLst>
    </p:cSldViewPr>
  </p:slideViewPr>
  <p:notesTextViewPr>
    <p:cViewPr>
      <p:scale>
        <a:sx n="100" d="100"/>
        <a:sy n="100" d="100"/>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font" Target="fonts/font10.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font" Target="fonts/font9.fntdata"/><Relationship Id="rId10" Type="http://schemas.openxmlformats.org/officeDocument/2006/relationships/font" Target="fonts/font4.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38EFA0D8-0D97-46C4-AC7A-3597A20F3F14}" type="datetimeFigureOut">
              <a:rPr kumimoji="1" lang="ja-JP" altLang="en-US" smtClean="0"/>
              <a:t>2020/12/25</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F2872FEB-9519-4961-9CF5-322EC09B93F9}" type="slidenum">
              <a:rPr kumimoji="1" lang="ja-JP" altLang="en-US" smtClean="0"/>
              <a:t>‹#›</a:t>
            </a:fld>
            <a:endParaRPr kumimoji="1" lang="ja-JP" altLang="en-US"/>
          </a:p>
        </p:txBody>
      </p:sp>
    </p:spTree>
    <p:extLst>
      <p:ext uri="{BB962C8B-B14F-4D97-AF65-F5344CB8AC3E}">
        <p14:creationId xmlns:p14="http://schemas.microsoft.com/office/powerpoint/2010/main" val="6142876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DE30DF22-F060-45A3-8857-292B0F67401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6028241" y="19049592"/>
            <a:ext cx="4378298" cy="1349418"/>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1836713" rtl="0" eaLnBrk="1" latinLnBrk="0" hangingPunct="1">
        <a:spcBef>
          <a:spcPct val="0"/>
        </a:spcBef>
        <a:buNone/>
        <a:defRPr kumimoji="1" sz="8885" kern="1200">
          <a:solidFill>
            <a:schemeClr val="tx1"/>
          </a:solidFill>
          <a:latin typeface="+mj-lt"/>
          <a:ea typeface="+mj-ea"/>
          <a:cs typeface="+mj-cs"/>
        </a:defRPr>
      </a:lvl1pPr>
    </p:titleStyle>
    <p:bodyStyle>
      <a:lvl1pPr marL="688767" indent="-688767" algn="l" defTabSz="1836713" rtl="0" eaLnBrk="1" latinLnBrk="0" hangingPunct="1">
        <a:spcBef>
          <a:spcPct val="20000"/>
        </a:spcBef>
        <a:buFont typeface="Arial" pitchFamily="34" charset="0"/>
        <a:buChar char="•"/>
        <a:defRPr kumimoji="1" sz="6410" kern="1200">
          <a:solidFill>
            <a:schemeClr val="tx1"/>
          </a:solidFill>
          <a:latin typeface="+mn-lt"/>
          <a:ea typeface="+mn-ea"/>
          <a:cs typeface="+mn-cs"/>
        </a:defRPr>
      </a:lvl1pPr>
      <a:lvl2pPr marL="1492329" indent="-573973" algn="l" defTabSz="1836713" rtl="0" eaLnBrk="1" latinLnBrk="0" hangingPunct="1">
        <a:spcBef>
          <a:spcPct val="20000"/>
        </a:spcBef>
        <a:buFont typeface="Arial" pitchFamily="34" charset="0"/>
        <a:buChar char="–"/>
        <a:defRPr kumimoji="1" sz="5623" kern="1200">
          <a:solidFill>
            <a:schemeClr val="tx1"/>
          </a:solidFill>
          <a:latin typeface="+mn-lt"/>
          <a:ea typeface="+mn-ea"/>
          <a:cs typeface="+mn-cs"/>
        </a:defRPr>
      </a:lvl2pPr>
      <a:lvl3pPr marL="2295890" indent="-459177" algn="l" defTabSz="1836713" rtl="0" eaLnBrk="1" latinLnBrk="0" hangingPunct="1">
        <a:spcBef>
          <a:spcPct val="20000"/>
        </a:spcBef>
        <a:buFont typeface="Arial" pitchFamily="34" charset="0"/>
        <a:buChar char="•"/>
        <a:defRPr kumimoji="1" sz="4836" kern="1200">
          <a:solidFill>
            <a:schemeClr val="tx1"/>
          </a:solidFill>
          <a:latin typeface="+mn-lt"/>
          <a:ea typeface="+mn-ea"/>
          <a:cs typeface="+mn-cs"/>
        </a:defRPr>
      </a:lvl3pPr>
      <a:lvl4pPr marL="3214247" indent="-459177" algn="l" defTabSz="1836713" rtl="0" eaLnBrk="1" latinLnBrk="0" hangingPunct="1">
        <a:spcBef>
          <a:spcPct val="20000"/>
        </a:spcBef>
        <a:buFont typeface="Arial" pitchFamily="34" charset="0"/>
        <a:buChar char="–"/>
        <a:defRPr kumimoji="1" sz="4049" kern="1200">
          <a:solidFill>
            <a:schemeClr val="tx1"/>
          </a:solidFill>
          <a:latin typeface="+mn-lt"/>
          <a:ea typeface="+mn-ea"/>
          <a:cs typeface="+mn-cs"/>
        </a:defRPr>
      </a:lvl4pPr>
      <a:lvl5pPr marL="4132604" indent="-459177" algn="l" defTabSz="1836713" rtl="0" eaLnBrk="1" latinLnBrk="0" hangingPunct="1">
        <a:spcBef>
          <a:spcPct val="20000"/>
        </a:spcBef>
        <a:buFont typeface="Arial" pitchFamily="34" charset="0"/>
        <a:buChar char="»"/>
        <a:defRPr kumimoji="1" sz="4049" kern="1200">
          <a:solidFill>
            <a:schemeClr val="tx1"/>
          </a:solidFill>
          <a:latin typeface="+mn-lt"/>
          <a:ea typeface="+mn-ea"/>
          <a:cs typeface="+mn-cs"/>
        </a:defRPr>
      </a:lvl5pPr>
      <a:lvl6pPr marL="5050960" indent="-459177" algn="l" defTabSz="1836713" rtl="0" eaLnBrk="1" latinLnBrk="0" hangingPunct="1">
        <a:spcBef>
          <a:spcPct val="20000"/>
        </a:spcBef>
        <a:buFont typeface="Arial" pitchFamily="34" charset="0"/>
        <a:buChar char="•"/>
        <a:defRPr kumimoji="1" sz="4049" kern="1200">
          <a:solidFill>
            <a:schemeClr val="tx1"/>
          </a:solidFill>
          <a:latin typeface="+mn-lt"/>
          <a:ea typeface="+mn-ea"/>
          <a:cs typeface="+mn-cs"/>
        </a:defRPr>
      </a:lvl6pPr>
      <a:lvl7pPr marL="5969317" indent="-459177" algn="l" defTabSz="1836713" rtl="0" eaLnBrk="1" latinLnBrk="0" hangingPunct="1">
        <a:spcBef>
          <a:spcPct val="20000"/>
        </a:spcBef>
        <a:buFont typeface="Arial" pitchFamily="34" charset="0"/>
        <a:buChar char="•"/>
        <a:defRPr kumimoji="1" sz="4049" kern="1200">
          <a:solidFill>
            <a:schemeClr val="tx1"/>
          </a:solidFill>
          <a:latin typeface="+mn-lt"/>
          <a:ea typeface="+mn-ea"/>
          <a:cs typeface="+mn-cs"/>
        </a:defRPr>
      </a:lvl7pPr>
      <a:lvl8pPr marL="6887672" indent="-459177" algn="l" defTabSz="1836713" rtl="0" eaLnBrk="1" latinLnBrk="0" hangingPunct="1">
        <a:spcBef>
          <a:spcPct val="20000"/>
        </a:spcBef>
        <a:buFont typeface="Arial" pitchFamily="34" charset="0"/>
        <a:buChar char="•"/>
        <a:defRPr kumimoji="1" sz="4049" kern="1200">
          <a:solidFill>
            <a:schemeClr val="tx1"/>
          </a:solidFill>
          <a:latin typeface="+mn-lt"/>
          <a:ea typeface="+mn-ea"/>
          <a:cs typeface="+mn-cs"/>
        </a:defRPr>
      </a:lvl8pPr>
      <a:lvl9pPr marL="7806031" indent="-459177" algn="l" defTabSz="1836713" rtl="0" eaLnBrk="1" latinLnBrk="0" hangingPunct="1">
        <a:spcBef>
          <a:spcPct val="20000"/>
        </a:spcBef>
        <a:buFont typeface="Arial" pitchFamily="34" charset="0"/>
        <a:buChar char="•"/>
        <a:defRPr kumimoji="1" sz="4049" kern="1200">
          <a:solidFill>
            <a:schemeClr val="tx1"/>
          </a:solidFill>
          <a:latin typeface="+mn-lt"/>
          <a:ea typeface="+mn-ea"/>
          <a:cs typeface="+mn-cs"/>
        </a:defRPr>
      </a:lvl9pPr>
    </p:bodyStyle>
    <p:otherStyle>
      <a:defPPr>
        <a:defRPr lang="ja-JP"/>
      </a:defPPr>
      <a:lvl1pPr marL="0" algn="l" defTabSz="1836713" rtl="0" eaLnBrk="1" latinLnBrk="0" hangingPunct="1">
        <a:defRPr kumimoji="1" sz="3599" kern="1200">
          <a:solidFill>
            <a:schemeClr val="tx1"/>
          </a:solidFill>
          <a:latin typeface="+mn-lt"/>
          <a:ea typeface="+mn-ea"/>
          <a:cs typeface="+mn-cs"/>
        </a:defRPr>
      </a:lvl1pPr>
      <a:lvl2pPr marL="918357" algn="l" defTabSz="1836713" rtl="0" eaLnBrk="1" latinLnBrk="0" hangingPunct="1">
        <a:defRPr kumimoji="1" sz="3599" kern="1200">
          <a:solidFill>
            <a:schemeClr val="tx1"/>
          </a:solidFill>
          <a:latin typeface="+mn-lt"/>
          <a:ea typeface="+mn-ea"/>
          <a:cs typeface="+mn-cs"/>
        </a:defRPr>
      </a:lvl2pPr>
      <a:lvl3pPr marL="1836713" algn="l" defTabSz="1836713" rtl="0" eaLnBrk="1" latinLnBrk="0" hangingPunct="1">
        <a:defRPr kumimoji="1" sz="3599" kern="1200">
          <a:solidFill>
            <a:schemeClr val="tx1"/>
          </a:solidFill>
          <a:latin typeface="+mn-lt"/>
          <a:ea typeface="+mn-ea"/>
          <a:cs typeface="+mn-cs"/>
        </a:defRPr>
      </a:lvl3pPr>
      <a:lvl4pPr marL="2755070" algn="l" defTabSz="1836713" rtl="0" eaLnBrk="1" latinLnBrk="0" hangingPunct="1">
        <a:defRPr kumimoji="1" sz="3599" kern="1200">
          <a:solidFill>
            <a:schemeClr val="tx1"/>
          </a:solidFill>
          <a:latin typeface="+mn-lt"/>
          <a:ea typeface="+mn-ea"/>
          <a:cs typeface="+mn-cs"/>
        </a:defRPr>
      </a:lvl4pPr>
      <a:lvl5pPr marL="3673425" algn="l" defTabSz="1836713" rtl="0" eaLnBrk="1" latinLnBrk="0" hangingPunct="1">
        <a:defRPr kumimoji="1" sz="3599" kern="1200">
          <a:solidFill>
            <a:schemeClr val="tx1"/>
          </a:solidFill>
          <a:latin typeface="+mn-lt"/>
          <a:ea typeface="+mn-ea"/>
          <a:cs typeface="+mn-cs"/>
        </a:defRPr>
      </a:lvl5pPr>
      <a:lvl6pPr marL="4591783" algn="l" defTabSz="1836713" rtl="0" eaLnBrk="1" latinLnBrk="0" hangingPunct="1">
        <a:defRPr kumimoji="1" sz="3599" kern="1200">
          <a:solidFill>
            <a:schemeClr val="tx1"/>
          </a:solidFill>
          <a:latin typeface="+mn-lt"/>
          <a:ea typeface="+mn-ea"/>
          <a:cs typeface="+mn-cs"/>
        </a:defRPr>
      </a:lvl6pPr>
      <a:lvl7pPr marL="5510139" algn="l" defTabSz="1836713" rtl="0" eaLnBrk="1" latinLnBrk="0" hangingPunct="1">
        <a:defRPr kumimoji="1" sz="3599" kern="1200">
          <a:solidFill>
            <a:schemeClr val="tx1"/>
          </a:solidFill>
          <a:latin typeface="+mn-lt"/>
          <a:ea typeface="+mn-ea"/>
          <a:cs typeface="+mn-cs"/>
        </a:defRPr>
      </a:lvl7pPr>
      <a:lvl8pPr marL="6428494" algn="l" defTabSz="1836713" rtl="0" eaLnBrk="1" latinLnBrk="0" hangingPunct="1">
        <a:defRPr kumimoji="1" sz="3599" kern="1200">
          <a:solidFill>
            <a:schemeClr val="tx1"/>
          </a:solidFill>
          <a:latin typeface="+mn-lt"/>
          <a:ea typeface="+mn-ea"/>
          <a:cs typeface="+mn-cs"/>
        </a:defRPr>
      </a:lvl8pPr>
      <a:lvl9pPr marL="7346851" algn="l" defTabSz="1836713" rtl="0" eaLnBrk="1" latinLnBrk="0" hangingPunct="1">
        <a:defRPr kumimoji="1" sz="3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jpeg"/><Relationship Id="rId9" Type="http://schemas.openxmlformats.org/officeDocument/2006/relationships/image" Target="../media/image18.png"/></Relationships>
</file>

<file path=ppt/slides/_rels/slide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jpeg"/><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15.png"/><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F66B3672-D10A-489C-B834-AF4D73869AE5}"/>
              </a:ext>
            </a:extLst>
          </p:cNvPr>
          <p:cNvSpPr/>
          <p:nvPr/>
        </p:nvSpPr>
        <p:spPr>
          <a:xfrm>
            <a:off x="0" y="0"/>
            <a:ext cx="36576000" cy="18855952"/>
          </a:xfrm>
          <a:prstGeom prst="rect">
            <a:avLst/>
          </a:prstGeom>
          <a:solidFill>
            <a:srgbClr val="28AB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5BE9F885-0085-43BF-A8C8-66CEF96DCC95}"/>
              </a:ext>
            </a:extLst>
          </p:cNvPr>
          <p:cNvSpPr txBox="1"/>
          <p:nvPr/>
        </p:nvSpPr>
        <p:spPr>
          <a:xfrm>
            <a:off x="923924" y="493912"/>
            <a:ext cx="34804350" cy="2110386"/>
          </a:xfrm>
          <a:prstGeom prst="rect">
            <a:avLst/>
          </a:prstGeom>
          <a:noFill/>
        </p:spPr>
        <p:txBody>
          <a:bodyPr wrap="square" rtlCol="0">
            <a:spAutoFit/>
          </a:bodyPr>
          <a:lstStyle/>
          <a:p>
            <a:pPr lvl="0" algn="ctr">
              <a:lnSpc>
                <a:spcPct val="130000"/>
              </a:lnSpc>
            </a:pPr>
            <a:r>
              <a:rPr lang="ja-JP" altLang="en-US" sz="11500" b="1" dirty="0">
                <a:ln w="9525">
                  <a:noFill/>
                </a:ln>
                <a:solidFill>
                  <a:srgbClr val="FFFF00"/>
                </a:solidFill>
                <a:latin typeface="Meiryo UI" panose="020B0604030504040204" pitchFamily="50" charset="-128"/>
                <a:ea typeface="Meiryo UI" panose="020B0604030504040204" pitchFamily="50" charset="-128"/>
              </a:rPr>
              <a:t>新型コロナウイルス感染症の接触確認</a:t>
            </a:r>
          </a:p>
        </p:txBody>
      </p:sp>
      <p:sp>
        <p:nvSpPr>
          <p:cNvPr id="19" name="テキスト ボックス 18">
            <a:extLst>
              <a:ext uri="{FF2B5EF4-FFF2-40B4-BE49-F238E27FC236}">
                <a16:creationId xmlns:a16="http://schemas.microsoft.com/office/drawing/2014/main" id="{A89273D9-B185-4A45-9FE4-9044F21D39E2}"/>
              </a:ext>
            </a:extLst>
          </p:cNvPr>
          <p:cNvSpPr txBox="1"/>
          <p:nvPr/>
        </p:nvSpPr>
        <p:spPr>
          <a:xfrm>
            <a:off x="959229" y="2863170"/>
            <a:ext cx="34733740" cy="2123658"/>
          </a:xfrm>
          <a:prstGeom prst="rect">
            <a:avLst/>
          </a:prstGeom>
          <a:noFill/>
        </p:spPr>
        <p:txBody>
          <a:bodyPr wrap="square" rtlCol="0">
            <a:spAutoFit/>
          </a:bodyPr>
          <a:lstStyle/>
          <a:p>
            <a:pPr lvl="0" algn="ctr"/>
            <a:r>
              <a:rPr lang="ja-JP" altLang="en-US" sz="6600" dirty="0">
                <a:ln w="9525">
                  <a:noFill/>
                </a:ln>
                <a:solidFill>
                  <a:prstClr val="white"/>
                </a:solidFill>
                <a:latin typeface="Meiryo UI" panose="020B0604030504040204" pitchFamily="50" charset="-128"/>
                <a:ea typeface="Meiryo UI" panose="020B0604030504040204" pitchFamily="50" charset="-128"/>
              </a:rPr>
              <a:t>スマートフォンを持てない方でも当デバイスを使用することで、</a:t>
            </a:r>
            <a:endParaRPr lang="en-US" altLang="ja-JP" sz="6600" dirty="0">
              <a:ln w="9525">
                <a:noFill/>
              </a:ln>
              <a:solidFill>
                <a:prstClr val="white"/>
              </a:solidFill>
              <a:latin typeface="Meiryo UI" panose="020B0604030504040204" pitchFamily="50" charset="-128"/>
              <a:ea typeface="Meiryo UI" panose="020B0604030504040204" pitchFamily="50" charset="-128"/>
            </a:endParaRPr>
          </a:p>
          <a:p>
            <a:pPr lvl="0" algn="ctr"/>
            <a:r>
              <a:rPr lang="ja-JP" altLang="en-US" sz="6600" dirty="0">
                <a:ln w="9525">
                  <a:noFill/>
                </a:ln>
                <a:solidFill>
                  <a:prstClr val="white"/>
                </a:solidFill>
                <a:latin typeface="Meiryo UI" panose="020B0604030504040204" pitchFamily="50" charset="-128"/>
                <a:ea typeface="Meiryo UI" panose="020B0604030504040204" pitchFamily="50" charset="-128"/>
              </a:rPr>
              <a:t>新型コロナウイルス感染症の陽性者との濃厚接触と濃厚接触者との濃厚接触を確認できます。</a:t>
            </a:r>
          </a:p>
        </p:txBody>
      </p:sp>
      <p:cxnSp>
        <p:nvCxnSpPr>
          <p:cNvPr id="20" name="直線コネクタ 19">
            <a:extLst>
              <a:ext uri="{FF2B5EF4-FFF2-40B4-BE49-F238E27FC236}">
                <a16:creationId xmlns:a16="http://schemas.microsoft.com/office/drawing/2014/main" id="{040D0D6A-32B9-4847-92A6-09407FF133C8}"/>
              </a:ext>
            </a:extLst>
          </p:cNvPr>
          <p:cNvCxnSpPr>
            <a:cxnSpLocks/>
          </p:cNvCxnSpPr>
          <p:nvPr/>
        </p:nvCxnSpPr>
        <p:spPr>
          <a:xfrm>
            <a:off x="923924" y="2704593"/>
            <a:ext cx="34804350" cy="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grpSp>
        <p:nvGrpSpPr>
          <p:cNvPr id="8" name="グループ化 7">
            <a:extLst>
              <a:ext uri="{FF2B5EF4-FFF2-40B4-BE49-F238E27FC236}">
                <a16:creationId xmlns:a16="http://schemas.microsoft.com/office/drawing/2014/main" id="{D237DA09-F619-4088-80FF-B4E5B46D4762}"/>
              </a:ext>
            </a:extLst>
          </p:cNvPr>
          <p:cNvGrpSpPr/>
          <p:nvPr/>
        </p:nvGrpSpPr>
        <p:grpSpPr>
          <a:xfrm>
            <a:off x="885825" y="5534472"/>
            <a:ext cx="11178044" cy="10836000"/>
            <a:chOff x="885825" y="5534472"/>
            <a:chExt cx="11178044" cy="10836000"/>
          </a:xfrm>
        </p:grpSpPr>
        <p:sp>
          <p:nvSpPr>
            <p:cNvPr id="9" name="四角形: 角を丸くする 8">
              <a:extLst>
                <a:ext uri="{FF2B5EF4-FFF2-40B4-BE49-F238E27FC236}">
                  <a16:creationId xmlns:a16="http://schemas.microsoft.com/office/drawing/2014/main" id="{66027B50-EDB5-4B13-939A-ACF553E06BC5}"/>
                </a:ext>
              </a:extLst>
            </p:cNvPr>
            <p:cNvSpPr/>
            <p:nvPr/>
          </p:nvSpPr>
          <p:spPr>
            <a:xfrm>
              <a:off x="903869" y="5534472"/>
              <a:ext cx="11160000" cy="10836000"/>
            </a:xfrm>
            <a:prstGeom prst="roundRect">
              <a:avLst>
                <a:gd name="adj" fmla="val 523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04000" tIns="396000" bIns="36000" rtlCol="0" anchor="t" anchorCtr="0"/>
            <a:lstStyle/>
            <a:p>
              <a:pPr lvl="0" algn="ctr">
                <a:lnSpc>
                  <a:spcPct val="90000"/>
                </a:lnSpc>
              </a:pPr>
              <a:r>
                <a:rPr lang="ja-JP" altLang="en-US" sz="6600" b="1" dirty="0">
                  <a:solidFill>
                    <a:srgbClr val="29ACE2"/>
                  </a:solidFill>
                  <a:latin typeface="Meiryo UI" panose="020B0604030504040204" pitchFamily="50" charset="-128"/>
                  <a:ea typeface="Meiryo UI" panose="020B0604030504040204" pitchFamily="50" charset="-128"/>
                </a:rPr>
                <a:t>ウイルス感染予防に</a:t>
              </a:r>
            </a:p>
            <a:p>
              <a:pPr lvl="0" algn="ctr">
                <a:lnSpc>
                  <a:spcPct val="90000"/>
                </a:lnSpc>
              </a:pPr>
              <a:r>
                <a:rPr lang="ja-JP" altLang="en-US" sz="11500" b="1" spc="600" dirty="0">
                  <a:solidFill>
                    <a:srgbClr val="FF0000"/>
                  </a:solidFill>
                  <a:latin typeface="Meiryo UI" panose="020B0604030504040204" pitchFamily="50" charset="-128"/>
                  <a:ea typeface="Meiryo UI" panose="020B0604030504040204" pitchFamily="50" charset="-128"/>
                </a:rPr>
                <a:t>湿</a:t>
              </a:r>
              <a:r>
                <a:rPr lang="ja-JP" altLang="en-US" sz="11500" b="1" spc="600" dirty="0">
                  <a:solidFill>
                    <a:srgbClr val="29ACE2"/>
                  </a:solidFill>
                  <a:latin typeface="Meiryo UI" panose="020B0604030504040204" pitchFamily="50" charset="-128"/>
                  <a:ea typeface="Meiryo UI" panose="020B0604030504040204" pitchFamily="50" charset="-128"/>
                </a:rPr>
                <a:t>度判定</a:t>
              </a:r>
            </a:p>
          </p:txBody>
        </p:sp>
        <p:sp>
          <p:nvSpPr>
            <p:cNvPr id="3" name="正方形/長方形 2">
              <a:extLst>
                <a:ext uri="{FF2B5EF4-FFF2-40B4-BE49-F238E27FC236}">
                  <a16:creationId xmlns:a16="http://schemas.microsoft.com/office/drawing/2014/main" id="{7908C17F-64E1-4731-8D3F-30A9EB46E47A}"/>
                </a:ext>
              </a:extLst>
            </p:cNvPr>
            <p:cNvSpPr/>
            <p:nvPr/>
          </p:nvSpPr>
          <p:spPr>
            <a:xfrm>
              <a:off x="885825" y="13929246"/>
              <a:ext cx="11160001" cy="1006750"/>
            </a:xfrm>
            <a:prstGeom prst="rect">
              <a:avLst/>
            </a:prstGeom>
          </p:spPr>
          <p:txBody>
            <a:bodyPr wrap="square" lIns="576000" rIns="576000">
              <a:spAutoFit/>
            </a:bodyPr>
            <a:lstStyle/>
            <a:p>
              <a:pPr lvl="0" algn="ctr">
                <a:lnSpc>
                  <a:spcPct val="110000"/>
                </a:lnSpc>
              </a:pPr>
              <a:r>
                <a:rPr lang="ja-JP" altLang="en-US" sz="6000" dirty="0">
                  <a:solidFill>
                    <a:prstClr val="black"/>
                  </a:solidFill>
                  <a:latin typeface="Meiryo UI" panose="020B0604030504040204" pitchFamily="50" charset="-128"/>
                  <a:ea typeface="Meiryo UI" panose="020B0604030504040204" pitchFamily="50" charset="-128"/>
                </a:rPr>
                <a:t>加湿が十分か</a:t>
              </a:r>
              <a:r>
                <a:rPr lang="en-US" altLang="ja-JP" sz="6000" dirty="0">
                  <a:solidFill>
                    <a:prstClr val="black"/>
                  </a:solidFill>
                  <a:latin typeface="Meiryo UI" panose="020B0604030504040204" pitchFamily="50" charset="-128"/>
                  <a:ea typeface="Meiryo UI" panose="020B0604030504040204" pitchFamily="50" charset="-128"/>
                </a:rPr>
                <a:t>LED</a:t>
              </a:r>
              <a:r>
                <a:rPr lang="ja-JP" altLang="en-US" sz="6000" dirty="0">
                  <a:solidFill>
                    <a:prstClr val="black"/>
                  </a:solidFill>
                  <a:latin typeface="Meiryo UI" panose="020B0604030504040204" pitchFamily="50" charset="-128"/>
                  <a:ea typeface="Meiryo UI" panose="020B0604030504040204" pitchFamily="50" charset="-128"/>
                </a:rPr>
                <a:t>でチェック</a:t>
              </a:r>
              <a:endParaRPr lang="ja-JP" altLang="en-US" sz="9600" b="1" dirty="0">
                <a:solidFill>
                  <a:srgbClr val="29ACE2"/>
                </a:solidFill>
                <a:latin typeface="Meiryo UI" panose="020B0604030504040204" pitchFamily="50" charset="-128"/>
                <a:ea typeface="Meiryo UI" panose="020B0604030504040204" pitchFamily="50" charset="-128"/>
              </a:endParaRPr>
            </a:p>
          </p:txBody>
        </p:sp>
        <p:pic>
          <p:nvPicPr>
            <p:cNvPr id="1026" name="Picture 2" descr="おしゃれな加湿器のイラスト">
              <a:extLst>
                <a:ext uri="{FF2B5EF4-FFF2-40B4-BE49-F238E27FC236}">
                  <a16:creationId xmlns:a16="http://schemas.microsoft.com/office/drawing/2014/main" id="{8C10D483-9972-430D-A312-A19A4DFB7CF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83881" y="8281789"/>
              <a:ext cx="4963887" cy="57788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グループ化 22">
            <a:extLst>
              <a:ext uri="{FF2B5EF4-FFF2-40B4-BE49-F238E27FC236}">
                <a16:creationId xmlns:a16="http://schemas.microsoft.com/office/drawing/2014/main" id="{BABA4BC9-DA60-4FF5-B872-E9369752F151}"/>
              </a:ext>
            </a:extLst>
          </p:cNvPr>
          <p:cNvGrpSpPr/>
          <p:nvPr/>
        </p:nvGrpSpPr>
        <p:grpSpPr>
          <a:xfrm>
            <a:off x="24491040" y="5534472"/>
            <a:ext cx="11160001" cy="10836000"/>
            <a:chOff x="24491040" y="5534472"/>
            <a:chExt cx="11160001" cy="10836000"/>
          </a:xfrm>
        </p:grpSpPr>
        <p:grpSp>
          <p:nvGrpSpPr>
            <p:cNvPr id="36" name="グループ化 35">
              <a:extLst>
                <a:ext uri="{FF2B5EF4-FFF2-40B4-BE49-F238E27FC236}">
                  <a16:creationId xmlns:a16="http://schemas.microsoft.com/office/drawing/2014/main" id="{EEE1C463-15B0-4F8F-9B0F-A61D497D6ACE}"/>
                </a:ext>
              </a:extLst>
            </p:cNvPr>
            <p:cNvGrpSpPr/>
            <p:nvPr/>
          </p:nvGrpSpPr>
          <p:grpSpPr>
            <a:xfrm>
              <a:off x="24491040" y="5534472"/>
              <a:ext cx="11160001" cy="10836000"/>
              <a:chOff x="24530175" y="5534472"/>
              <a:chExt cx="11160001" cy="10836000"/>
            </a:xfrm>
          </p:grpSpPr>
          <p:sp>
            <p:nvSpPr>
              <p:cNvPr id="37" name="四角形: 角を丸くする 36">
                <a:extLst>
                  <a:ext uri="{FF2B5EF4-FFF2-40B4-BE49-F238E27FC236}">
                    <a16:creationId xmlns:a16="http://schemas.microsoft.com/office/drawing/2014/main" id="{18A17587-CE22-484E-BC1C-9BA27CBFDF05}"/>
                  </a:ext>
                </a:extLst>
              </p:cNvPr>
              <p:cNvSpPr/>
              <p:nvPr/>
            </p:nvSpPr>
            <p:spPr>
              <a:xfrm>
                <a:off x="24530175" y="5534472"/>
                <a:ext cx="11160000" cy="10836000"/>
              </a:xfrm>
              <a:prstGeom prst="roundRect">
                <a:avLst>
                  <a:gd name="adj" fmla="val 523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04000" tIns="396000" bIns="36000" rtlCol="0" anchor="t" anchorCtr="0"/>
              <a:lstStyle/>
              <a:p>
                <a:pPr lvl="0" algn="ctr">
                  <a:lnSpc>
                    <a:spcPct val="90000"/>
                  </a:lnSpc>
                </a:pPr>
                <a:r>
                  <a:rPr lang="ja-JP" altLang="en-US" sz="6600" b="1" dirty="0">
                    <a:solidFill>
                      <a:srgbClr val="29ACE2"/>
                    </a:solidFill>
                    <a:latin typeface="Meiryo UI" panose="020B0604030504040204" pitchFamily="50" charset="-128"/>
                    <a:ea typeface="Meiryo UI" panose="020B0604030504040204" pitchFamily="50" charset="-128"/>
                  </a:rPr>
                  <a:t>濃厚接触情報の</a:t>
                </a:r>
              </a:p>
              <a:p>
                <a:pPr algn="ctr">
                  <a:lnSpc>
                    <a:spcPct val="90000"/>
                  </a:lnSpc>
                </a:pPr>
                <a:r>
                  <a:rPr lang="ja-JP" altLang="en-US" sz="11500" b="1" spc="600" dirty="0">
                    <a:solidFill>
                      <a:srgbClr val="FF0000"/>
                    </a:solidFill>
                    <a:latin typeface="Meiryo UI" panose="020B0604030504040204" pitchFamily="50" charset="-128"/>
                    <a:ea typeface="Meiryo UI" panose="020B0604030504040204" pitchFamily="50" charset="-128"/>
                  </a:rPr>
                  <a:t>学</a:t>
                </a:r>
                <a:r>
                  <a:rPr lang="ja-JP" altLang="en-US" sz="11500" b="1" spc="600" dirty="0">
                    <a:solidFill>
                      <a:srgbClr val="29ACE2"/>
                    </a:solidFill>
                    <a:latin typeface="Meiryo UI" panose="020B0604030504040204" pitchFamily="50" charset="-128"/>
                    <a:ea typeface="Meiryo UI" panose="020B0604030504040204" pitchFamily="50" charset="-128"/>
                  </a:rPr>
                  <a:t>校報告</a:t>
                </a:r>
              </a:p>
            </p:txBody>
          </p:sp>
          <p:sp>
            <p:nvSpPr>
              <p:cNvPr id="38" name="正方形/長方形 37">
                <a:extLst>
                  <a:ext uri="{FF2B5EF4-FFF2-40B4-BE49-F238E27FC236}">
                    <a16:creationId xmlns:a16="http://schemas.microsoft.com/office/drawing/2014/main" id="{54C8FDEE-1170-4044-8CAA-2A2C067C8555}"/>
                  </a:ext>
                </a:extLst>
              </p:cNvPr>
              <p:cNvSpPr/>
              <p:nvPr/>
            </p:nvSpPr>
            <p:spPr>
              <a:xfrm>
                <a:off x="24530175" y="13929246"/>
                <a:ext cx="11160001" cy="1717586"/>
              </a:xfrm>
              <a:prstGeom prst="rect">
                <a:avLst/>
              </a:prstGeom>
            </p:spPr>
            <p:txBody>
              <a:bodyPr wrap="square" lIns="576000" rIns="576000">
                <a:spAutoFit/>
              </a:bodyPr>
              <a:lstStyle/>
              <a:p>
                <a:pPr lvl="0" algn="ctr">
                  <a:lnSpc>
                    <a:spcPct val="110000"/>
                  </a:lnSpc>
                </a:pPr>
                <a:r>
                  <a:rPr lang="ja-JP" altLang="en-US" sz="6000" dirty="0">
                    <a:solidFill>
                      <a:prstClr val="black"/>
                    </a:solidFill>
                    <a:latin typeface="Meiryo UI" panose="020B0604030504040204" pitchFamily="50" charset="-128"/>
                    <a:ea typeface="Meiryo UI" panose="020B0604030504040204" pitchFamily="50" charset="-128"/>
                  </a:rPr>
                  <a:t>１日１回報告</a:t>
                </a:r>
                <a:endParaRPr lang="en-US" altLang="ja-JP" sz="6000" dirty="0">
                  <a:solidFill>
                    <a:prstClr val="black"/>
                  </a:solidFill>
                  <a:latin typeface="Meiryo UI" panose="020B0604030504040204" pitchFamily="50" charset="-128"/>
                  <a:ea typeface="Meiryo UI" panose="020B0604030504040204" pitchFamily="50" charset="-128"/>
                </a:endParaRPr>
              </a:p>
              <a:p>
                <a:pPr lvl="0" algn="ctr">
                  <a:lnSpc>
                    <a:spcPct val="110000"/>
                  </a:lnSpc>
                </a:pPr>
                <a:r>
                  <a:rPr lang="en-US" altLang="ja-JP" sz="3600" dirty="0">
                    <a:solidFill>
                      <a:prstClr val="black"/>
                    </a:solidFill>
                    <a:latin typeface="Meiryo UI" panose="020B0604030504040204" pitchFamily="50" charset="-128"/>
                    <a:ea typeface="Meiryo UI" panose="020B0604030504040204" pitchFamily="50" charset="-128"/>
                  </a:rPr>
                  <a:t>※</a:t>
                </a:r>
                <a:r>
                  <a:rPr lang="ja-JP" altLang="en-US" sz="3600" dirty="0">
                    <a:solidFill>
                      <a:prstClr val="black"/>
                    </a:solidFill>
                    <a:latin typeface="Meiryo UI" panose="020B0604030504040204" pitchFamily="50" charset="-128"/>
                    <a:ea typeface="Meiryo UI" panose="020B0604030504040204" pitchFamily="50" charset="-128"/>
                  </a:rPr>
                  <a:t>企業の場合は会社に報告</a:t>
                </a:r>
                <a:endParaRPr lang="ja-JP" altLang="en-US" sz="4800" dirty="0">
                  <a:solidFill>
                    <a:prstClr val="black"/>
                  </a:solidFill>
                  <a:latin typeface="Meiryo UI" panose="020B0604030504040204" pitchFamily="50" charset="-128"/>
                  <a:ea typeface="Meiryo UI" panose="020B0604030504040204" pitchFamily="50" charset="-128"/>
                </a:endParaRPr>
              </a:p>
            </p:txBody>
          </p:sp>
        </p:grpSp>
        <p:pic>
          <p:nvPicPr>
            <p:cNvPr id="1030" name="Picture 6" descr="学校（校舎）の白黒イラスト">
              <a:extLst>
                <a:ext uri="{FF2B5EF4-FFF2-40B4-BE49-F238E27FC236}">
                  <a16:creationId xmlns:a16="http://schemas.microsoft.com/office/drawing/2014/main" id="{CBE04CE5-5A17-4E9A-AB47-5983E931AAB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0865582" y="9983454"/>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d:swpxd690:20170529212103p:plain">
              <a:extLst>
                <a:ext uri="{FF2B5EF4-FFF2-40B4-BE49-F238E27FC236}">
                  <a16:creationId xmlns:a16="http://schemas.microsoft.com/office/drawing/2014/main" id="{FF1AE003-398B-485B-84B8-6A547F605C1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368016" y="9266216"/>
              <a:ext cx="3095625" cy="3810000"/>
            </a:xfrm>
            <a:prstGeom prst="rect">
              <a:avLst/>
            </a:prstGeom>
            <a:noFill/>
            <a:extLst>
              <a:ext uri="{909E8E84-426E-40DD-AFC4-6F175D3DCCD1}">
                <a14:hiddenFill xmlns:a14="http://schemas.microsoft.com/office/drawing/2010/main">
                  <a:solidFill>
                    <a:srgbClr val="FFFFFF"/>
                  </a:solidFill>
                </a14:hiddenFill>
              </a:ext>
            </a:extLst>
          </p:spPr>
        </p:pic>
        <p:pic>
          <p:nvPicPr>
            <p:cNvPr id="44" name="図 43">
              <a:extLst>
                <a:ext uri="{FF2B5EF4-FFF2-40B4-BE49-F238E27FC236}">
                  <a16:creationId xmlns:a16="http://schemas.microsoft.com/office/drawing/2014/main" id="{C9EF74F1-FA81-4C0B-B56A-748D22E046C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4997376" y="8718682"/>
              <a:ext cx="2181225" cy="4676775"/>
            </a:xfrm>
            <a:prstGeom prst="rect">
              <a:avLst/>
            </a:prstGeom>
          </p:spPr>
        </p:pic>
        <p:pic>
          <p:nvPicPr>
            <p:cNvPr id="45" name="図 44">
              <a:extLst>
                <a:ext uri="{FF2B5EF4-FFF2-40B4-BE49-F238E27FC236}">
                  <a16:creationId xmlns:a16="http://schemas.microsoft.com/office/drawing/2014/main" id="{0FACFC13-7F95-4F66-B4CF-0F8714769096}"/>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27430749" y="9901098"/>
              <a:ext cx="1591342" cy="3412003"/>
            </a:xfrm>
            <a:prstGeom prst="rect">
              <a:avLst/>
            </a:prstGeom>
          </p:spPr>
        </p:pic>
        <p:pic>
          <p:nvPicPr>
            <p:cNvPr id="46" name="図 45">
              <a:extLst>
                <a:ext uri="{FF2B5EF4-FFF2-40B4-BE49-F238E27FC236}">
                  <a16:creationId xmlns:a16="http://schemas.microsoft.com/office/drawing/2014/main" id="{55DD897F-A8DE-4B63-B59A-BDEAD5D28987}"/>
                </a:ext>
              </a:extLst>
            </p:cNvPr>
            <p:cNvPicPr/>
            <p:nvPr/>
          </p:nvPicPr>
          <p:blipFill>
            <a:blip r:embed="rId7" cstate="print">
              <a:extLst>
                <a:ext uri="{28A0092B-C50C-407E-A947-70E740481C1C}">
                  <a14:useLocalDpi xmlns:a14="http://schemas.microsoft.com/office/drawing/2010/main"/>
                </a:ext>
              </a:extLst>
            </a:blip>
            <a:srcRect/>
            <a:stretch>
              <a:fillRect/>
            </a:stretch>
          </p:blipFill>
          <p:spPr bwMode="auto">
            <a:xfrm>
              <a:off x="26740568" y="11450573"/>
              <a:ext cx="1610995" cy="1607185"/>
            </a:xfrm>
            <a:prstGeom prst="rect">
              <a:avLst/>
            </a:prstGeom>
            <a:noFill/>
            <a:ln>
              <a:noFill/>
            </a:ln>
          </p:spPr>
        </p:pic>
        <p:pic>
          <p:nvPicPr>
            <p:cNvPr id="11" name="図 10">
              <a:extLst>
                <a:ext uri="{FF2B5EF4-FFF2-40B4-BE49-F238E27FC236}">
                  <a16:creationId xmlns:a16="http://schemas.microsoft.com/office/drawing/2014/main" id="{D3532FFF-5E51-4E87-927D-4236F1F70F4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4962277" y="10220558"/>
              <a:ext cx="1249961" cy="2460029"/>
            </a:xfrm>
            <a:prstGeom prst="rect">
              <a:avLst/>
            </a:prstGeom>
          </p:spPr>
        </p:pic>
        <p:sp>
          <p:nvSpPr>
            <p:cNvPr id="15" name="矢印: ストライプ 14">
              <a:extLst>
                <a:ext uri="{FF2B5EF4-FFF2-40B4-BE49-F238E27FC236}">
                  <a16:creationId xmlns:a16="http://schemas.microsoft.com/office/drawing/2014/main" id="{710A136A-4455-4787-9349-028DEACD3D8C}"/>
                </a:ext>
              </a:extLst>
            </p:cNvPr>
            <p:cNvSpPr/>
            <p:nvPr/>
          </p:nvSpPr>
          <p:spPr>
            <a:xfrm>
              <a:off x="27130743" y="9258554"/>
              <a:ext cx="4563650" cy="80245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7" name="グループ化 46">
            <a:extLst>
              <a:ext uri="{FF2B5EF4-FFF2-40B4-BE49-F238E27FC236}">
                <a16:creationId xmlns:a16="http://schemas.microsoft.com/office/drawing/2014/main" id="{C659E2E9-83BB-4340-9AF5-58E020BF1FFF}"/>
              </a:ext>
            </a:extLst>
          </p:cNvPr>
          <p:cNvGrpSpPr/>
          <p:nvPr/>
        </p:nvGrpSpPr>
        <p:grpSpPr>
          <a:xfrm>
            <a:off x="12746098" y="5534472"/>
            <a:ext cx="11160001" cy="10836000"/>
            <a:chOff x="12746098" y="5534472"/>
            <a:chExt cx="11160001" cy="10836000"/>
          </a:xfrm>
        </p:grpSpPr>
        <p:sp>
          <p:nvSpPr>
            <p:cNvPr id="35" name="四角形: 角を丸くする 34">
              <a:extLst>
                <a:ext uri="{FF2B5EF4-FFF2-40B4-BE49-F238E27FC236}">
                  <a16:creationId xmlns:a16="http://schemas.microsoft.com/office/drawing/2014/main" id="{B4E3F3D9-2C9C-4F6A-8803-184EC52E7142}"/>
                </a:ext>
              </a:extLst>
            </p:cNvPr>
            <p:cNvSpPr/>
            <p:nvPr/>
          </p:nvSpPr>
          <p:spPr>
            <a:xfrm>
              <a:off x="12746098" y="5534472"/>
              <a:ext cx="11160000" cy="10836000"/>
            </a:xfrm>
            <a:prstGeom prst="roundRect">
              <a:avLst>
                <a:gd name="adj" fmla="val 523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04000" tIns="396000" bIns="36000" rtlCol="0" anchor="t" anchorCtr="0"/>
            <a:lstStyle/>
            <a:p>
              <a:pPr lvl="0" algn="ctr">
                <a:lnSpc>
                  <a:spcPct val="90000"/>
                </a:lnSpc>
              </a:pPr>
              <a:r>
                <a:rPr lang="ja-JP" altLang="en-US" sz="6600" b="1" dirty="0">
                  <a:solidFill>
                    <a:srgbClr val="29ACE2"/>
                  </a:solidFill>
                  <a:latin typeface="Meiryo UI" panose="020B0604030504040204" pitchFamily="50" charset="-128"/>
                  <a:ea typeface="Meiryo UI" panose="020B0604030504040204" pitchFamily="50" charset="-128"/>
                </a:rPr>
                <a:t>陽性者と濃厚接触者の</a:t>
              </a:r>
            </a:p>
            <a:p>
              <a:pPr algn="ctr">
                <a:lnSpc>
                  <a:spcPct val="90000"/>
                </a:lnSpc>
              </a:pPr>
              <a:r>
                <a:rPr lang="ja-JP" altLang="en-US" sz="11500" b="1" spc="600" dirty="0">
                  <a:solidFill>
                    <a:srgbClr val="FF0000"/>
                  </a:solidFill>
                  <a:latin typeface="Meiryo UI" panose="020B0604030504040204" pitchFamily="50" charset="-128"/>
                  <a:ea typeface="Meiryo UI" panose="020B0604030504040204" pitchFamily="50" charset="-128"/>
                </a:rPr>
                <a:t>濃</a:t>
              </a:r>
              <a:r>
                <a:rPr lang="ja-JP" altLang="en-US" sz="11500" b="1" spc="600" dirty="0">
                  <a:solidFill>
                    <a:srgbClr val="29ACE2"/>
                  </a:solidFill>
                  <a:latin typeface="Meiryo UI" panose="020B0604030504040204" pitchFamily="50" charset="-128"/>
                  <a:ea typeface="Meiryo UI" panose="020B0604030504040204" pitchFamily="50" charset="-128"/>
                </a:rPr>
                <a:t>厚接触</a:t>
              </a:r>
            </a:p>
          </p:txBody>
        </p:sp>
        <p:sp>
          <p:nvSpPr>
            <p:cNvPr id="41" name="正方形/長方形 40">
              <a:extLst>
                <a:ext uri="{FF2B5EF4-FFF2-40B4-BE49-F238E27FC236}">
                  <a16:creationId xmlns:a16="http://schemas.microsoft.com/office/drawing/2014/main" id="{E1466DE4-9666-4940-A0CE-168C3846A2D8}"/>
                </a:ext>
              </a:extLst>
            </p:cNvPr>
            <p:cNvSpPr/>
            <p:nvPr/>
          </p:nvSpPr>
          <p:spPr>
            <a:xfrm>
              <a:off x="12746098" y="13929246"/>
              <a:ext cx="11160001" cy="1930978"/>
            </a:xfrm>
            <a:prstGeom prst="rect">
              <a:avLst/>
            </a:prstGeom>
          </p:spPr>
          <p:txBody>
            <a:bodyPr wrap="square" lIns="576000" rIns="576000">
              <a:spAutoFit/>
            </a:bodyPr>
            <a:lstStyle/>
            <a:p>
              <a:pPr lvl="0" algn="ctr">
                <a:lnSpc>
                  <a:spcPct val="110000"/>
                </a:lnSpc>
              </a:pPr>
              <a:r>
                <a:rPr lang="en-US" altLang="ja-JP" sz="6000" dirty="0">
                  <a:solidFill>
                    <a:prstClr val="black"/>
                  </a:solidFill>
                  <a:latin typeface="Meiryo UI" panose="020B0604030504040204" pitchFamily="50" charset="-128"/>
                  <a:ea typeface="Meiryo UI" panose="020B0604030504040204" pitchFamily="50" charset="-128"/>
                </a:rPr>
                <a:t>1m</a:t>
              </a:r>
              <a:r>
                <a:rPr lang="ja-JP" altLang="en-US" sz="6000" dirty="0">
                  <a:solidFill>
                    <a:prstClr val="black"/>
                  </a:solidFill>
                  <a:latin typeface="Meiryo UI" panose="020B0604030504040204" pitchFamily="50" charset="-128"/>
                  <a:ea typeface="Meiryo UI" panose="020B0604030504040204" pitchFamily="50" charset="-128"/>
                </a:rPr>
                <a:t>以内、</a:t>
              </a:r>
              <a:r>
                <a:rPr lang="en-US" altLang="ja-JP" sz="6000" dirty="0">
                  <a:solidFill>
                    <a:prstClr val="black"/>
                  </a:solidFill>
                  <a:latin typeface="Meiryo UI" panose="020B0604030504040204" pitchFamily="50" charset="-128"/>
                  <a:ea typeface="Meiryo UI" panose="020B0604030504040204" pitchFamily="50" charset="-128"/>
                </a:rPr>
                <a:t>15</a:t>
              </a:r>
              <a:r>
                <a:rPr lang="ja-JP" altLang="en-US" sz="6000" dirty="0">
                  <a:solidFill>
                    <a:prstClr val="black"/>
                  </a:solidFill>
                  <a:latin typeface="Meiryo UI" panose="020B0604030504040204" pitchFamily="50" charset="-128"/>
                  <a:ea typeface="Meiryo UI" panose="020B0604030504040204" pitchFamily="50" charset="-128"/>
                </a:rPr>
                <a:t>分以上</a:t>
              </a:r>
              <a:endParaRPr lang="en-US" altLang="ja-JP" sz="6000" dirty="0">
                <a:solidFill>
                  <a:prstClr val="black"/>
                </a:solidFill>
                <a:latin typeface="Meiryo UI" panose="020B0604030504040204" pitchFamily="50" charset="-128"/>
                <a:ea typeface="Meiryo UI" panose="020B0604030504040204" pitchFamily="50" charset="-128"/>
              </a:endParaRPr>
            </a:p>
            <a:p>
              <a:pPr lvl="0" algn="ctr">
                <a:lnSpc>
                  <a:spcPct val="110000"/>
                </a:lnSpc>
              </a:pPr>
              <a:r>
                <a:rPr lang="en-US" altLang="ja-JP" sz="5400" dirty="0">
                  <a:solidFill>
                    <a:prstClr val="black"/>
                  </a:solidFill>
                  <a:latin typeface="Meiryo UI" panose="020B0604030504040204" pitchFamily="50" charset="-128"/>
                  <a:ea typeface="Meiryo UI" panose="020B0604030504040204" pitchFamily="50" charset="-128"/>
                </a:rPr>
                <a:t>※Bluetooth</a:t>
              </a:r>
              <a:r>
                <a:rPr lang="ja-JP" altLang="en-US" sz="5400" dirty="0">
                  <a:solidFill>
                    <a:prstClr val="black"/>
                  </a:solidFill>
                  <a:latin typeface="Meiryo UI" panose="020B0604030504040204" pitchFamily="50" charset="-128"/>
                  <a:ea typeface="Meiryo UI" panose="020B0604030504040204" pitchFamily="50" charset="-128"/>
                </a:rPr>
                <a:t>を使用します。</a:t>
              </a:r>
            </a:p>
          </p:txBody>
        </p:sp>
        <p:pic>
          <p:nvPicPr>
            <p:cNvPr id="21" name="図 20">
              <a:extLst>
                <a:ext uri="{FF2B5EF4-FFF2-40B4-BE49-F238E27FC236}">
                  <a16:creationId xmlns:a16="http://schemas.microsoft.com/office/drawing/2014/main" id="{977473F6-ACD0-4D8E-929F-F9202C3FA219}"/>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3208433" y="6813616"/>
              <a:ext cx="10235329" cy="7676495"/>
            </a:xfrm>
            <a:prstGeom prst="rect">
              <a:avLst/>
            </a:prstGeom>
          </p:spPr>
        </p:pic>
        <p:pic>
          <p:nvPicPr>
            <p:cNvPr id="24" name="図 23">
              <a:extLst>
                <a:ext uri="{FF2B5EF4-FFF2-40B4-BE49-F238E27FC236}">
                  <a16:creationId xmlns:a16="http://schemas.microsoft.com/office/drawing/2014/main" id="{7ABACBA4-2110-46D1-A859-D2FC805CB222}"/>
                </a:ext>
              </a:extLst>
            </p:cNvPr>
            <p:cNvPicPr/>
            <p:nvPr/>
          </p:nvPicPr>
          <p:blipFill>
            <a:blip r:embed="rId7" cstate="print">
              <a:extLst>
                <a:ext uri="{28A0092B-C50C-407E-A947-70E740481C1C}">
                  <a14:useLocalDpi xmlns:a14="http://schemas.microsoft.com/office/drawing/2010/main"/>
                </a:ext>
              </a:extLst>
            </a:blip>
            <a:srcRect/>
            <a:stretch>
              <a:fillRect/>
            </a:stretch>
          </p:blipFill>
          <p:spPr bwMode="auto">
            <a:xfrm>
              <a:off x="15447786" y="11076650"/>
              <a:ext cx="1610995" cy="1607185"/>
            </a:xfrm>
            <a:prstGeom prst="rect">
              <a:avLst/>
            </a:prstGeom>
            <a:noFill/>
            <a:ln>
              <a:noFill/>
            </a:ln>
          </p:spPr>
        </p:pic>
        <p:pic>
          <p:nvPicPr>
            <p:cNvPr id="25" name="図 24">
              <a:extLst>
                <a:ext uri="{FF2B5EF4-FFF2-40B4-BE49-F238E27FC236}">
                  <a16:creationId xmlns:a16="http://schemas.microsoft.com/office/drawing/2014/main" id="{763D9438-8BD3-4D7C-B78D-DCAC681197B2}"/>
                </a:ext>
              </a:extLst>
            </p:cNvPr>
            <p:cNvPicPr/>
            <p:nvPr/>
          </p:nvPicPr>
          <p:blipFill>
            <a:blip r:embed="rId7" cstate="print">
              <a:extLst>
                <a:ext uri="{28A0092B-C50C-407E-A947-70E740481C1C}">
                  <a14:useLocalDpi xmlns:a14="http://schemas.microsoft.com/office/drawing/2010/main"/>
                </a:ext>
              </a:extLst>
            </a:blip>
            <a:srcRect/>
            <a:stretch>
              <a:fillRect/>
            </a:stretch>
          </p:blipFill>
          <p:spPr bwMode="auto">
            <a:xfrm>
              <a:off x="19564886" y="11076650"/>
              <a:ext cx="1610995" cy="1607185"/>
            </a:xfrm>
            <a:prstGeom prst="rect">
              <a:avLst/>
            </a:prstGeom>
            <a:noFill/>
            <a:ln>
              <a:noFill/>
            </a:ln>
          </p:spPr>
        </p:pic>
        <p:pic>
          <p:nvPicPr>
            <p:cNvPr id="52" name="図 51">
              <a:extLst>
                <a:ext uri="{FF2B5EF4-FFF2-40B4-BE49-F238E27FC236}">
                  <a16:creationId xmlns:a16="http://schemas.microsoft.com/office/drawing/2014/main" id="{03DA6129-8E2D-4F3A-966B-D53C15189B3F}"/>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1323325" y="11099368"/>
              <a:ext cx="624980" cy="1230014"/>
            </a:xfrm>
            <a:prstGeom prst="rect">
              <a:avLst/>
            </a:prstGeom>
          </p:spPr>
        </p:pic>
      </p:grpSp>
    </p:spTree>
    <p:extLst>
      <p:ext uri="{BB962C8B-B14F-4D97-AF65-F5344CB8AC3E}">
        <p14:creationId xmlns:p14="http://schemas.microsoft.com/office/powerpoint/2010/main" val="122943429"/>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outVertical)">
                                      <p:cBhvr>
                                        <p:cTn id="7" dur="1000"/>
                                        <p:tgtEl>
                                          <p:spTgt spid="20"/>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94B04DF0-DDA8-4B48-91C3-AC31FB0CBCDD}"/>
              </a:ext>
            </a:extLst>
          </p:cNvPr>
          <p:cNvPicPr/>
          <p:nvPr/>
        </p:nvPicPr>
        <p:blipFill>
          <a:blip r:embed="rId2" cstate="screen">
            <a:extLst>
              <a:ext uri="{28A0092B-C50C-407E-A947-70E740481C1C}">
                <a14:useLocalDpi xmlns:a14="http://schemas.microsoft.com/office/drawing/2010/main"/>
              </a:ext>
            </a:extLst>
          </a:blip>
          <a:srcRect/>
          <a:stretch>
            <a:fillRect/>
          </a:stretch>
        </p:blipFill>
        <p:spPr bwMode="auto">
          <a:xfrm>
            <a:off x="4437914" y="843902"/>
            <a:ext cx="4666090" cy="8625636"/>
          </a:xfrm>
          <a:prstGeom prst="rect">
            <a:avLst/>
          </a:prstGeom>
          <a:noFill/>
          <a:ln>
            <a:noFill/>
          </a:ln>
        </p:spPr>
      </p:pic>
      <p:sp>
        <p:nvSpPr>
          <p:cNvPr id="4" name="テキスト ボックス 19">
            <a:extLst>
              <a:ext uri="{FF2B5EF4-FFF2-40B4-BE49-F238E27FC236}">
                <a16:creationId xmlns:a16="http://schemas.microsoft.com/office/drawing/2014/main" id="{B0938231-44B4-4E2C-AFB2-4177B881B1F6}"/>
              </a:ext>
            </a:extLst>
          </p:cNvPr>
          <p:cNvSpPr txBox="1"/>
          <p:nvPr/>
        </p:nvSpPr>
        <p:spPr>
          <a:xfrm>
            <a:off x="11961533" y="5095229"/>
            <a:ext cx="8083067" cy="1709694"/>
          </a:xfrm>
          <a:prstGeom prst="rect">
            <a:avLst/>
          </a:prstGeom>
          <a:noFill/>
          <a:ln w="6350">
            <a:noFill/>
          </a:ln>
        </p:spPr>
        <p:txBody>
          <a:bodyPr rot="0" spcFirstLastPara="0" vert="horz" wrap="square" lIns="0" tIns="0" rIns="0" bIns="0" numCol="1" spcCol="0" rtlCol="0" fromWordArt="0" anchor="t" anchorCtr="0" forceAA="0" compatLnSpc="1">
            <a:prstTxWarp prst="textNoShape">
              <a:avLst/>
            </a:prstTxWarp>
            <a:noAutofit/>
          </a:bodyPr>
          <a:lstStyle/>
          <a:p>
            <a:pPr algn="ctr"/>
            <a:r>
              <a:rPr lang="en-US" altLang="ja-JP" sz="4000" kern="100" dirty="0">
                <a:latin typeface="游ゴシック" panose="020B0400000000000000" pitchFamily="50" charset="-128"/>
                <a:ea typeface="游ゴシック" panose="020B0400000000000000" pitchFamily="50" charset="-128"/>
                <a:cs typeface="Times New Roman" panose="02020603050405020304" pitchFamily="18" charset="0"/>
              </a:rPr>
              <a:t>Bluetooth</a:t>
            </a:r>
            <a:r>
              <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で</a:t>
            </a:r>
            <a:r>
              <a:rPr lang="ja-JP" altLang="en-US" sz="4000" kern="100" dirty="0">
                <a:effectLst/>
                <a:uFill>
                  <a:solidFill>
                    <a:srgbClr val="FF0000"/>
                  </a:solidFill>
                </a:uFill>
                <a:latin typeface="游ゴシック" panose="020B0400000000000000" pitchFamily="50" charset="-128"/>
                <a:ea typeface="游ゴシック" panose="020B0400000000000000" pitchFamily="50" charset="-128"/>
                <a:cs typeface="Times New Roman" panose="02020603050405020304" pitchFamily="18" charset="0"/>
              </a:rPr>
              <a:t>本</a:t>
            </a:r>
            <a:r>
              <a:rPr lang="ja-JP" altLang="ja-JP" sz="4000" kern="100" dirty="0">
                <a:effectLst/>
                <a:uFill>
                  <a:solidFill>
                    <a:srgbClr val="FF0000"/>
                  </a:solidFill>
                </a:uFill>
                <a:latin typeface="游ゴシック" panose="020B0400000000000000" pitchFamily="50" charset="-128"/>
                <a:ea typeface="游ゴシック" panose="020B0400000000000000" pitchFamily="50" charset="-128"/>
                <a:cs typeface="Times New Roman" panose="02020603050405020304" pitchFamily="18" charset="0"/>
              </a:rPr>
              <a:t>アプリおよび</a:t>
            </a:r>
            <a:r>
              <a:rPr lang="en-US" altLang="ja-JP" sz="4000" kern="100" dirty="0">
                <a:effectLst/>
                <a:uFill>
                  <a:solidFill>
                    <a:srgbClr val="FF0000"/>
                  </a:solidFill>
                </a:uFill>
                <a:latin typeface="游ゴシック" panose="020B0400000000000000" pitchFamily="50" charset="-128"/>
                <a:ea typeface="游ゴシック" panose="020B0400000000000000" pitchFamily="50" charset="-128"/>
                <a:cs typeface="Times New Roman" panose="02020603050405020304" pitchFamily="18" charset="0"/>
              </a:rPr>
              <a:t>COCOA</a:t>
            </a:r>
            <a:r>
              <a:rPr lang="ja-JP" altLang="en-US" sz="4000" kern="100" dirty="0">
                <a:effectLst/>
                <a:uFill>
                  <a:solidFill>
                    <a:srgbClr val="FF0000"/>
                  </a:solidFill>
                </a:uFill>
                <a:latin typeface="游ゴシック" panose="020B0400000000000000" pitchFamily="50" charset="-128"/>
                <a:ea typeface="游ゴシック" panose="020B0400000000000000" pitchFamily="50" charset="-128"/>
                <a:cs typeface="Times New Roman" panose="02020603050405020304" pitchFamily="18" charset="0"/>
              </a:rPr>
              <a:t>の</a:t>
            </a:r>
            <a:r>
              <a:rPr lang="ja-JP" altLang="en-US" sz="4000" kern="100" dirty="0">
                <a:latin typeface="游ゴシック" panose="020B0400000000000000" pitchFamily="50" charset="-128"/>
                <a:ea typeface="游ゴシック" panose="020B0400000000000000" pitchFamily="50" charset="-128"/>
                <a:cs typeface="Times New Roman" panose="02020603050405020304" pitchFamily="18" charset="0"/>
              </a:rPr>
              <a:t>接触</a:t>
            </a:r>
            <a:r>
              <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を記録</a:t>
            </a:r>
            <a:r>
              <a:rPr lang="ja-JP" sz="4000" kern="100" dirty="0">
                <a:effectLst/>
                <a:uFill>
                  <a:solidFill>
                    <a:srgbClr val="FF0000"/>
                  </a:solidFill>
                </a:uFill>
                <a:latin typeface="游ゴシック" panose="020B0400000000000000" pitchFamily="50" charset="-128"/>
                <a:ea typeface="游ゴシック" panose="020B0400000000000000" pitchFamily="50" charset="-128"/>
                <a:cs typeface="Times New Roman" panose="02020603050405020304" pitchFamily="18" charset="0"/>
              </a:rPr>
              <a:t>する</a:t>
            </a:r>
            <a:endPar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p>
            <a:pPr algn="ctr"/>
            <a:r>
              <a:rPr lang="en-US"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 </a:t>
            </a:r>
            <a:endPar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p:txBody>
      </p:sp>
      <p:pic>
        <p:nvPicPr>
          <p:cNvPr id="5" name="図 4">
            <a:extLst>
              <a:ext uri="{FF2B5EF4-FFF2-40B4-BE49-F238E27FC236}">
                <a16:creationId xmlns:a16="http://schemas.microsoft.com/office/drawing/2014/main" id="{CD1AF8D2-F36A-4527-AC3E-C79A09AF59AE}"/>
              </a:ext>
            </a:extLst>
          </p:cNvPr>
          <p:cNvPicPr/>
          <p:nvPr/>
        </p:nvPicPr>
        <p:blipFill>
          <a:blip r:embed="rId3" cstate="screen">
            <a:extLst>
              <a:ext uri="{28A0092B-C50C-407E-A947-70E740481C1C}">
                <a14:useLocalDpi xmlns:a14="http://schemas.microsoft.com/office/drawing/2010/main"/>
              </a:ext>
            </a:extLst>
          </a:blip>
          <a:srcRect/>
          <a:stretch>
            <a:fillRect/>
          </a:stretch>
        </p:blipFill>
        <p:spPr bwMode="auto">
          <a:xfrm>
            <a:off x="19656362" y="11895422"/>
            <a:ext cx="4716730" cy="5932084"/>
          </a:xfrm>
          <a:prstGeom prst="rect">
            <a:avLst/>
          </a:prstGeom>
          <a:noFill/>
          <a:ln>
            <a:noFill/>
          </a:ln>
        </p:spPr>
      </p:pic>
      <p:cxnSp>
        <p:nvCxnSpPr>
          <p:cNvPr id="6" name="コネクタ: カギ線 5">
            <a:extLst>
              <a:ext uri="{FF2B5EF4-FFF2-40B4-BE49-F238E27FC236}">
                <a16:creationId xmlns:a16="http://schemas.microsoft.com/office/drawing/2014/main" id="{DA87D6A5-C338-4971-9594-EB7C46C25BF6}"/>
              </a:ext>
            </a:extLst>
          </p:cNvPr>
          <p:cNvCxnSpPr/>
          <p:nvPr/>
        </p:nvCxnSpPr>
        <p:spPr>
          <a:xfrm>
            <a:off x="8901445" y="5828299"/>
            <a:ext cx="11297485" cy="10537889"/>
          </a:xfrm>
          <a:prstGeom prst="bentConnector3">
            <a:avLst>
              <a:gd name="adj1" fmla="val -794"/>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 name="テキスト ボックス 24">
            <a:extLst>
              <a:ext uri="{FF2B5EF4-FFF2-40B4-BE49-F238E27FC236}">
                <a16:creationId xmlns:a16="http://schemas.microsoft.com/office/drawing/2014/main" id="{6A39D43C-8B2C-492C-8F3E-CAF00633A793}"/>
              </a:ext>
            </a:extLst>
          </p:cNvPr>
          <p:cNvSpPr txBox="1"/>
          <p:nvPr/>
        </p:nvSpPr>
        <p:spPr>
          <a:xfrm>
            <a:off x="9760558" y="16547044"/>
            <a:ext cx="9895804" cy="1280462"/>
          </a:xfrm>
          <a:prstGeom prst="rect">
            <a:avLst/>
          </a:prstGeom>
          <a:noFill/>
          <a:ln w="6350">
            <a:noFill/>
          </a:ln>
        </p:spPr>
        <p:txBody>
          <a:bodyPr rot="0" spcFirstLastPara="0" vert="horz" wrap="square" lIns="0" tIns="0" rIns="0" bIns="0" numCol="1" spcCol="0" rtlCol="0" fromWordArt="0" anchor="t" anchorCtr="0" forceAA="0" compatLnSpc="1">
            <a:prstTxWarp prst="textNoShape">
              <a:avLst/>
            </a:prstTxWarp>
            <a:noAutofit/>
          </a:bodyPr>
          <a:lstStyle/>
          <a:p>
            <a:pPr algn="ctr"/>
            <a:r>
              <a:rPr lang="en-US" altLang="ja-JP" sz="4000" kern="100" dirty="0">
                <a:latin typeface="游ゴシック" panose="020B0400000000000000" pitchFamily="50" charset="-128"/>
                <a:ea typeface="游ゴシック" panose="020B0400000000000000" pitchFamily="50" charset="-128"/>
                <a:cs typeface="Times New Roman" panose="02020603050405020304" pitchFamily="18" charset="0"/>
              </a:rPr>
              <a:t>Bluetooth</a:t>
            </a:r>
            <a:r>
              <a:rPr lang="ja-JP" altLang="en-US" sz="4000" kern="100" dirty="0">
                <a:latin typeface="游ゴシック" panose="020B0400000000000000" pitchFamily="50" charset="-128"/>
                <a:ea typeface="游ゴシック" panose="020B0400000000000000" pitchFamily="50" charset="-128"/>
                <a:cs typeface="Times New Roman" panose="02020603050405020304" pitchFamily="18" charset="0"/>
              </a:rPr>
              <a:t>でデバイスに</a:t>
            </a:r>
            <a:r>
              <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記録された</a:t>
            </a:r>
            <a:r>
              <a:rPr lang="ja-JP" altLang="en-US"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接触</a:t>
            </a:r>
            <a:r>
              <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を</a:t>
            </a:r>
            <a:r>
              <a:rPr lang="ja-JP" altLang="en-US"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スマートフォンに</a:t>
            </a:r>
            <a:r>
              <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転送</a:t>
            </a:r>
            <a:r>
              <a:rPr lang="ja-JP" altLang="en-US"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する</a:t>
            </a:r>
            <a:endPar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p>
            <a:pPr algn="just"/>
            <a:r>
              <a:rPr lang="en-US"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 </a:t>
            </a:r>
            <a:endPar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p:txBody>
      </p:sp>
      <p:pic>
        <p:nvPicPr>
          <p:cNvPr id="8" name="図 7">
            <a:extLst>
              <a:ext uri="{FF2B5EF4-FFF2-40B4-BE49-F238E27FC236}">
                <a16:creationId xmlns:a16="http://schemas.microsoft.com/office/drawing/2014/main" id="{62BDC4B5-41C8-47CD-8CB8-4AC5035D9145}"/>
              </a:ext>
            </a:extLst>
          </p:cNvPr>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168320" y="421904"/>
            <a:ext cx="5126671" cy="7757526"/>
          </a:xfrm>
          <a:prstGeom prst="rect">
            <a:avLst/>
          </a:prstGeom>
          <a:noFill/>
          <a:ln>
            <a:noFill/>
          </a:ln>
        </p:spPr>
      </p:pic>
      <p:sp>
        <p:nvSpPr>
          <p:cNvPr id="9" name="テキスト ボックス 25">
            <a:extLst>
              <a:ext uri="{FF2B5EF4-FFF2-40B4-BE49-F238E27FC236}">
                <a16:creationId xmlns:a16="http://schemas.microsoft.com/office/drawing/2014/main" id="{9FEC6AD9-08E4-48FA-A80E-598E063845C5}"/>
              </a:ext>
            </a:extLst>
          </p:cNvPr>
          <p:cNvSpPr txBox="1"/>
          <p:nvPr/>
        </p:nvSpPr>
        <p:spPr>
          <a:xfrm>
            <a:off x="19077622" y="17986660"/>
            <a:ext cx="8828952" cy="887401"/>
          </a:xfrm>
          <a:prstGeom prst="rect">
            <a:avLst/>
          </a:prstGeom>
          <a:noFill/>
          <a:ln w="6350">
            <a:noFill/>
          </a:ln>
        </p:spPr>
        <p:txBody>
          <a:bodyPr rot="0" spcFirstLastPara="0" vert="horz" wrap="square" lIns="0" tIns="0" rIns="0" bIns="0" numCol="1" spcCol="0" rtlCol="0" fromWordArt="0" anchor="t" anchorCtr="0" forceAA="0" compatLnSpc="1">
            <a:prstTxWarp prst="textNoShape">
              <a:avLst/>
            </a:prstTxWarp>
            <a:noAutofit/>
          </a:bodyPr>
          <a:lstStyle/>
          <a:p>
            <a:pPr algn="ctr"/>
            <a:r>
              <a:rPr lang="ja-JP" altLang="en-US"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スマートフォンで</a:t>
            </a:r>
            <a:r>
              <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濃厚接触を確認</a:t>
            </a:r>
            <a:r>
              <a:rPr lang="ja-JP" altLang="en-US"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する</a:t>
            </a:r>
            <a:endPar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p>
            <a:pPr algn="ctr"/>
            <a:r>
              <a:rPr lang="en-US"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 </a:t>
            </a:r>
            <a:endPar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p:txBody>
      </p:sp>
      <p:pic>
        <p:nvPicPr>
          <p:cNvPr id="10" name="図 9">
            <a:extLst>
              <a:ext uri="{FF2B5EF4-FFF2-40B4-BE49-F238E27FC236}">
                <a16:creationId xmlns:a16="http://schemas.microsoft.com/office/drawing/2014/main" id="{64CF23DE-3172-4780-9B74-0DE7D76E454C}"/>
              </a:ext>
            </a:extLst>
          </p:cNvPr>
          <p:cNvPicPr/>
          <p:nvPr/>
        </p:nvPicPr>
        <p:blipFill>
          <a:blip r:embed="rId5" cstate="screen">
            <a:extLst>
              <a:ext uri="{28A0092B-C50C-407E-A947-70E740481C1C}">
                <a14:useLocalDpi xmlns:a14="http://schemas.microsoft.com/office/drawing/2010/main"/>
              </a:ext>
            </a:extLst>
          </a:blip>
          <a:srcRect/>
          <a:stretch>
            <a:fillRect/>
          </a:stretch>
        </p:blipFill>
        <p:spPr bwMode="auto">
          <a:xfrm>
            <a:off x="16564926" y="6913437"/>
            <a:ext cx="4600982" cy="6747143"/>
          </a:xfrm>
          <a:prstGeom prst="rect">
            <a:avLst/>
          </a:prstGeom>
          <a:noFill/>
          <a:ln>
            <a:noFill/>
          </a:ln>
        </p:spPr>
      </p:pic>
      <p:pic>
        <p:nvPicPr>
          <p:cNvPr id="11" name="図 10">
            <a:extLst>
              <a:ext uri="{FF2B5EF4-FFF2-40B4-BE49-F238E27FC236}">
                <a16:creationId xmlns:a16="http://schemas.microsoft.com/office/drawing/2014/main" id="{51B23E75-DB44-4390-890F-69B5DF388829}"/>
              </a:ext>
            </a:extLst>
          </p:cNvPr>
          <p:cNvPicPr/>
          <p:nvPr/>
        </p:nvPicPr>
        <p:blipFill>
          <a:blip r:embed="rId6" cstate="screen">
            <a:extLst>
              <a:ext uri="{28A0092B-C50C-407E-A947-70E740481C1C}">
                <a14:useLocalDpi xmlns:a14="http://schemas.microsoft.com/office/drawing/2010/main"/>
              </a:ext>
            </a:extLst>
          </a:blip>
          <a:srcRect/>
          <a:stretch>
            <a:fillRect/>
          </a:stretch>
        </p:blipFill>
        <p:spPr bwMode="auto">
          <a:xfrm>
            <a:off x="16415418" y="9269390"/>
            <a:ext cx="1229822" cy="1224999"/>
          </a:xfrm>
          <a:prstGeom prst="rect">
            <a:avLst/>
          </a:prstGeom>
          <a:noFill/>
          <a:ln>
            <a:noFill/>
          </a:ln>
        </p:spPr>
      </p:pic>
      <p:cxnSp>
        <p:nvCxnSpPr>
          <p:cNvPr id="12" name="コネクタ: カギ線 11">
            <a:extLst>
              <a:ext uri="{FF2B5EF4-FFF2-40B4-BE49-F238E27FC236}">
                <a16:creationId xmlns:a16="http://schemas.microsoft.com/office/drawing/2014/main" id="{736D8174-8390-406C-AE20-8E549A38EA8A}"/>
              </a:ext>
            </a:extLst>
          </p:cNvPr>
          <p:cNvCxnSpPr/>
          <p:nvPr/>
        </p:nvCxnSpPr>
        <p:spPr>
          <a:xfrm>
            <a:off x="9475362" y="5724608"/>
            <a:ext cx="6949702" cy="4207921"/>
          </a:xfrm>
          <a:prstGeom prst="bentConnector3">
            <a:avLst>
              <a:gd name="adj1" fmla="val 15305"/>
            </a:avLst>
          </a:prstGeom>
          <a:ln w="635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3" name="図 12">
            <a:extLst>
              <a:ext uri="{FF2B5EF4-FFF2-40B4-BE49-F238E27FC236}">
                <a16:creationId xmlns:a16="http://schemas.microsoft.com/office/drawing/2014/main" id="{8E742161-82A0-4578-A190-1FED374C7F6E}"/>
              </a:ext>
            </a:extLst>
          </p:cNvPr>
          <p:cNvPicPr/>
          <p:nvPr/>
        </p:nvPicPr>
        <p:blipFill>
          <a:blip r:embed="rId6" cstate="screen">
            <a:extLst>
              <a:ext uri="{28A0092B-C50C-407E-A947-70E740481C1C}">
                <a14:useLocalDpi xmlns:a14="http://schemas.microsoft.com/office/drawing/2010/main"/>
              </a:ext>
            </a:extLst>
          </a:blip>
          <a:srcRect/>
          <a:stretch>
            <a:fillRect/>
          </a:stretch>
        </p:blipFill>
        <p:spPr bwMode="auto">
          <a:xfrm>
            <a:off x="8243129" y="4620180"/>
            <a:ext cx="1229822" cy="1224999"/>
          </a:xfrm>
          <a:prstGeom prst="rect">
            <a:avLst/>
          </a:prstGeom>
          <a:noFill/>
          <a:ln>
            <a:noFill/>
          </a:ln>
        </p:spPr>
      </p:pic>
      <p:sp>
        <p:nvSpPr>
          <p:cNvPr id="14" name="テキスト ボックス 33">
            <a:extLst>
              <a:ext uri="{FF2B5EF4-FFF2-40B4-BE49-F238E27FC236}">
                <a16:creationId xmlns:a16="http://schemas.microsoft.com/office/drawing/2014/main" id="{81BDA3E5-6D40-4B39-9309-0C19F2174F0F}"/>
              </a:ext>
            </a:extLst>
          </p:cNvPr>
          <p:cNvSpPr txBox="1"/>
          <p:nvPr/>
        </p:nvSpPr>
        <p:spPr>
          <a:xfrm>
            <a:off x="10264614" y="9992815"/>
            <a:ext cx="6165273" cy="1234644"/>
          </a:xfrm>
          <a:prstGeom prst="rect">
            <a:avLst/>
          </a:prstGeom>
          <a:noFill/>
          <a:ln w="6350">
            <a:noFill/>
          </a:ln>
        </p:spPr>
        <p:txBody>
          <a:bodyPr rot="0" spcFirstLastPara="0" vert="horz" wrap="square" lIns="0" tIns="0" rIns="0" bIns="0" numCol="1" spcCol="0" rtlCol="0" fromWordArt="0" anchor="t" anchorCtr="0" forceAA="0" compatLnSpc="1">
            <a:prstTxWarp prst="textNoShape">
              <a:avLst/>
            </a:prstTxWarp>
            <a:noAutofit/>
          </a:bodyPr>
          <a:lstStyle/>
          <a:p>
            <a:pPr algn="ctr"/>
            <a:r>
              <a:rPr lang="en-US" altLang="ja-JP" sz="4000" kern="100" dirty="0">
                <a:latin typeface="游ゴシック" panose="020B0400000000000000" pitchFamily="50" charset="-128"/>
                <a:ea typeface="游ゴシック" panose="020B0400000000000000" pitchFamily="50" charset="-128"/>
                <a:cs typeface="Times New Roman" panose="02020603050405020304" pitchFamily="18" charset="0"/>
              </a:rPr>
              <a:t>Bluetooth</a:t>
            </a:r>
            <a:r>
              <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で</a:t>
            </a:r>
            <a:r>
              <a:rPr lang="ja-JP" altLang="en-US"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デバイス間の接触</a:t>
            </a:r>
            <a:r>
              <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を記録</a:t>
            </a:r>
            <a:r>
              <a:rPr lang="ja-JP" altLang="en-US"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する</a:t>
            </a:r>
            <a:endPar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p>
            <a:pPr algn="ctr"/>
            <a:r>
              <a:rPr lang="en-US"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 </a:t>
            </a:r>
            <a:endPar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p:txBody>
      </p:sp>
      <p:pic>
        <p:nvPicPr>
          <p:cNvPr id="16" name="図 15" descr="Bluetoothのアイコン, ブルートゥースのロゴ, ブルートゥース, ロゴ, アイコンを, 青">
            <a:extLst>
              <a:ext uri="{FF2B5EF4-FFF2-40B4-BE49-F238E27FC236}">
                <a16:creationId xmlns:a16="http://schemas.microsoft.com/office/drawing/2014/main" id="{4EAC03C3-9D7E-4747-B6D3-9F84430A4D1B}"/>
              </a:ext>
            </a:extLst>
          </p:cNvPr>
          <p:cNvPicPr/>
          <p:nvPr/>
        </p:nvPicPr>
        <p:blipFill>
          <a:blip r:embed="rId7" cstate="screen">
            <a:extLst>
              <a:ext uri="{28A0092B-C50C-407E-A947-70E740481C1C}">
                <a14:useLocalDpi xmlns:a14="http://schemas.microsoft.com/office/drawing/2010/main"/>
              </a:ext>
            </a:extLst>
          </a:blip>
          <a:srcRect/>
          <a:stretch>
            <a:fillRect/>
          </a:stretch>
        </p:blipFill>
        <p:spPr bwMode="auto">
          <a:xfrm>
            <a:off x="8832719" y="4726729"/>
            <a:ext cx="542569" cy="829527"/>
          </a:xfrm>
          <a:prstGeom prst="rect">
            <a:avLst/>
          </a:prstGeom>
          <a:noFill/>
          <a:ln>
            <a:noFill/>
          </a:ln>
        </p:spPr>
      </p:pic>
      <p:pic>
        <p:nvPicPr>
          <p:cNvPr id="17" name="図 16" descr="Bluetoothのアイコン, ブルートゥースのロゴ, ブルートゥース, ロゴ, アイコンを, 青">
            <a:extLst>
              <a:ext uri="{FF2B5EF4-FFF2-40B4-BE49-F238E27FC236}">
                <a16:creationId xmlns:a16="http://schemas.microsoft.com/office/drawing/2014/main" id="{33FC8AD2-5E75-46E1-9A58-EB98E9A8BF0C}"/>
              </a:ext>
            </a:extLst>
          </p:cNvPr>
          <p:cNvPicPr/>
          <p:nvPr/>
        </p:nvPicPr>
        <p:blipFill>
          <a:blip r:embed="rId7" cstate="screen">
            <a:extLst>
              <a:ext uri="{28A0092B-C50C-407E-A947-70E740481C1C}">
                <a14:useLocalDpi xmlns:a14="http://schemas.microsoft.com/office/drawing/2010/main"/>
              </a:ext>
            </a:extLst>
          </a:blip>
          <a:srcRect/>
          <a:stretch>
            <a:fillRect/>
          </a:stretch>
        </p:blipFill>
        <p:spPr bwMode="auto">
          <a:xfrm>
            <a:off x="22431901" y="5458147"/>
            <a:ext cx="542569" cy="829527"/>
          </a:xfrm>
          <a:prstGeom prst="rect">
            <a:avLst/>
          </a:prstGeom>
          <a:noFill/>
          <a:ln>
            <a:noFill/>
          </a:ln>
        </p:spPr>
      </p:pic>
      <p:pic>
        <p:nvPicPr>
          <p:cNvPr id="18" name="図 17" descr="Bluetoothのアイコン, ブルートゥースのロゴ, ブルートゥース, ロゴ, アイコンを, 青">
            <a:extLst>
              <a:ext uri="{FF2B5EF4-FFF2-40B4-BE49-F238E27FC236}">
                <a16:creationId xmlns:a16="http://schemas.microsoft.com/office/drawing/2014/main" id="{E4C34C6B-3630-4CA2-BC4A-6117DAAB73E1}"/>
              </a:ext>
            </a:extLst>
          </p:cNvPr>
          <p:cNvPicPr/>
          <p:nvPr/>
        </p:nvPicPr>
        <p:blipFill>
          <a:blip r:embed="rId7" cstate="screen">
            <a:extLst>
              <a:ext uri="{28A0092B-C50C-407E-A947-70E740481C1C}">
                <a14:useLocalDpi xmlns:a14="http://schemas.microsoft.com/office/drawing/2010/main"/>
              </a:ext>
            </a:extLst>
          </a:blip>
          <a:srcRect/>
          <a:stretch>
            <a:fillRect/>
          </a:stretch>
        </p:blipFill>
        <p:spPr bwMode="auto">
          <a:xfrm>
            <a:off x="16803340" y="9457473"/>
            <a:ext cx="542569" cy="829527"/>
          </a:xfrm>
          <a:prstGeom prst="rect">
            <a:avLst/>
          </a:prstGeom>
          <a:noFill/>
          <a:ln>
            <a:noFill/>
          </a:ln>
        </p:spPr>
      </p:pic>
      <p:pic>
        <p:nvPicPr>
          <p:cNvPr id="19" name="図 18" descr="Bluetoothのアイコン, ブルートゥースのロゴ, ブルートゥース, ロゴ, アイコンを, 青">
            <a:extLst>
              <a:ext uri="{FF2B5EF4-FFF2-40B4-BE49-F238E27FC236}">
                <a16:creationId xmlns:a16="http://schemas.microsoft.com/office/drawing/2014/main" id="{8EFB4C42-410B-42A0-9AA4-6BFB69C7CE19}"/>
              </a:ext>
            </a:extLst>
          </p:cNvPr>
          <p:cNvPicPr/>
          <p:nvPr/>
        </p:nvPicPr>
        <p:blipFill>
          <a:blip r:embed="rId7" cstate="screen">
            <a:extLst>
              <a:ext uri="{28A0092B-C50C-407E-A947-70E740481C1C}">
                <a14:useLocalDpi xmlns:a14="http://schemas.microsoft.com/office/drawing/2010/main"/>
              </a:ext>
            </a:extLst>
          </a:blip>
          <a:srcRect/>
          <a:stretch>
            <a:fillRect/>
          </a:stretch>
        </p:blipFill>
        <p:spPr bwMode="auto">
          <a:xfrm>
            <a:off x="20769508" y="16050293"/>
            <a:ext cx="542569" cy="829527"/>
          </a:xfrm>
          <a:prstGeom prst="rect">
            <a:avLst/>
          </a:prstGeom>
          <a:noFill/>
          <a:ln>
            <a:noFill/>
          </a:ln>
        </p:spPr>
      </p:pic>
      <p:pic>
        <p:nvPicPr>
          <p:cNvPr id="20" name="図 19" descr="新型コロナウイルス接触確認アプリ 厚生労働省">
            <a:extLst>
              <a:ext uri="{FF2B5EF4-FFF2-40B4-BE49-F238E27FC236}">
                <a16:creationId xmlns:a16="http://schemas.microsoft.com/office/drawing/2014/main" id="{140A12D9-3BBF-406B-AAD1-77F425AC6C82}"/>
              </a:ext>
            </a:extLst>
          </p:cNvPr>
          <p:cNvPicPr/>
          <p:nvPr/>
        </p:nvPicPr>
        <p:blipFill>
          <a:blip r:embed="rId8" cstate="screen">
            <a:extLst>
              <a:ext uri="{28A0092B-C50C-407E-A947-70E740481C1C}">
                <a14:useLocalDpi xmlns:a14="http://schemas.microsoft.com/office/drawing/2010/main"/>
              </a:ext>
            </a:extLst>
          </a:blip>
          <a:srcRect/>
          <a:stretch>
            <a:fillRect/>
          </a:stretch>
        </p:blipFill>
        <p:spPr bwMode="auto">
          <a:xfrm>
            <a:off x="22405376" y="4656351"/>
            <a:ext cx="569094" cy="569094"/>
          </a:xfrm>
          <a:prstGeom prst="rect">
            <a:avLst/>
          </a:prstGeom>
          <a:noFill/>
          <a:ln>
            <a:noFill/>
          </a:ln>
        </p:spPr>
      </p:pic>
      <p:pic>
        <p:nvPicPr>
          <p:cNvPr id="23" name="図 22" descr="学校の無料イラスト">
            <a:extLst>
              <a:ext uri="{FF2B5EF4-FFF2-40B4-BE49-F238E27FC236}">
                <a16:creationId xmlns:a16="http://schemas.microsoft.com/office/drawing/2014/main" id="{B526AD3A-1D26-4EF8-868A-D6FA5F884BC3}"/>
              </a:ext>
            </a:extLst>
          </p:cNvPr>
          <p:cNvPicPr/>
          <p:nvPr/>
        </p:nvPicPr>
        <p:blipFill>
          <a:blip r:embed="rId9" cstate="screen">
            <a:extLst>
              <a:ext uri="{28A0092B-C50C-407E-A947-70E740481C1C}">
                <a14:useLocalDpi xmlns:a14="http://schemas.microsoft.com/office/drawing/2010/main"/>
              </a:ext>
            </a:extLst>
          </a:blip>
          <a:srcRect/>
          <a:stretch>
            <a:fillRect/>
          </a:stretch>
        </p:blipFill>
        <p:spPr bwMode="auto">
          <a:xfrm>
            <a:off x="27264381" y="6365556"/>
            <a:ext cx="5807668" cy="5807668"/>
          </a:xfrm>
          <a:prstGeom prst="rect">
            <a:avLst/>
          </a:prstGeom>
          <a:noFill/>
          <a:ln>
            <a:noFill/>
          </a:ln>
        </p:spPr>
      </p:pic>
      <p:pic>
        <p:nvPicPr>
          <p:cNvPr id="25" name="図 24">
            <a:extLst>
              <a:ext uri="{FF2B5EF4-FFF2-40B4-BE49-F238E27FC236}">
                <a16:creationId xmlns:a16="http://schemas.microsoft.com/office/drawing/2014/main" id="{185686E4-B9D5-49E5-994D-9A60FC70B781}"/>
              </a:ext>
            </a:extLst>
          </p:cNvPr>
          <p:cNvPicPr/>
          <p:nvPr/>
        </p:nvPicPr>
        <p:blipFill>
          <a:blip r:embed="rId10" cstate="screen">
            <a:extLst>
              <a:ext uri="{28A0092B-C50C-407E-A947-70E740481C1C}">
                <a14:useLocalDpi xmlns:a14="http://schemas.microsoft.com/office/drawing/2010/main"/>
              </a:ext>
            </a:extLst>
          </a:blip>
          <a:srcRect/>
          <a:stretch>
            <a:fillRect/>
          </a:stretch>
        </p:blipFill>
        <p:spPr bwMode="auto">
          <a:xfrm>
            <a:off x="30047585" y="8497678"/>
            <a:ext cx="3241490" cy="3241490"/>
          </a:xfrm>
          <a:prstGeom prst="rect">
            <a:avLst/>
          </a:prstGeom>
          <a:noFill/>
          <a:ln>
            <a:noFill/>
          </a:ln>
        </p:spPr>
      </p:pic>
      <p:pic>
        <p:nvPicPr>
          <p:cNvPr id="26" name="図 25">
            <a:extLst>
              <a:ext uri="{FF2B5EF4-FFF2-40B4-BE49-F238E27FC236}">
                <a16:creationId xmlns:a16="http://schemas.microsoft.com/office/drawing/2014/main" id="{033D67CB-2BE8-4F86-8C7A-2F1AB6E4B3B3}"/>
              </a:ext>
            </a:extLst>
          </p:cNvPr>
          <p:cNvPicPr/>
          <p:nvPr/>
        </p:nvPicPr>
        <p:blipFill>
          <a:blip r:embed="rId11" cstate="screen">
            <a:extLst>
              <a:ext uri="{28A0092B-C50C-407E-A947-70E740481C1C}">
                <a14:useLocalDpi xmlns:a14="http://schemas.microsoft.com/office/drawing/2010/main"/>
              </a:ext>
            </a:extLst>
          </a:blip>
          <a:srcRect/>
          <a:stretch>
            <a:fillRect/>
          </a:stretch>
        </p:blipFill>
        <p:spPr bwMode="auto">
          <a:xfrm>
            <a:off x="21706066" y="4656351"/>
            <a:ext cx="516043" cy="516043"/>
          </a:xfrm>
          <a:prstGeom prst="rect">
            <a:avLst/>
          </a:prstGeom>
          <a:noFill/>
          <a:ln>
            <a:noFill/>
          </a:ln>
        </p:spPr>
      </p:pic>
      <p:pic>
        <p:nvPicPr>
          <p:cNvPr id="27" name="図 26">
            <a:extLst>
              <a:ext uri="{FF2B5EF4-FFF2-40B4-BE49-F238E27FC236}">
                <a16:creationId xmlns:a16="http://schemas.microsoft.com/office/drawing/2014/main" id="{DE98793A-3227-4504-8B8E-A1E747B698BF}"/>
              </a:ext>
            </a:extLst>
          </p:cNvPr>
          <p:cNvPicPr/>
          <p:nvPr/>
        </p:nvPicPr>
        <p:blipFill>
          <a:blip r:embed="rId11" cstate="screen">
            <a:extLst>
              <a:ext uri="{28A0092B-C50C-407E-A947-70E740481C1C}">
                <a14:useLocalDpi xmlns:a14="http://schemas.microsoft.com/office/drawing/2010/main"/>
              </a:ext>
            </a:extLst>
          </a:blip>
          <a:srcRect/>
          <a:stretch>
            <a:fillRect/>
          </a:stretch>
        </p:blipFill>
        <p:spPr bwMode="auto">
          <a:xfrm>
            <a:off x="20358084" y="15746454"/>
            <a:ext cx="516043" cy="516043"/>
          </a:xfrm>
          <a:prstGeom prst="rect">
            <a:avLst/>
          </a:prstGeom>
          <a:noFill/>
          <a:ln>
            <a:noFill/>
          </a:ln>
        </p:spPr>
      </p:pic>
      <p:cxnSp>
        <p:nvCxnSpPr>
          <p:cNvPr id="30" name="直線矢印コネクタ 29">
            <a:extLst>
              <a:ext uri="{FF2B5EF4-FFF2-40B4-BE49-F238E27FC236}">
                <a16:creationId xmlns:a16="http://schemas.microsoft.com/office/drawing/2014/main" id="{1A46BF1F-9713-4D46-A3F7-9D072D70B1AE}"/>
              </a:ext>
            </a:extLst>
          </p:cNvPr>
          <p:cNvCxnSpPr>
            <a:cxnSpLocks/>
          </p:cNvCxnSpPr>
          <p:nvPr/>
        </p:nvCxnSpPr>
        <p:spPr>
          <a:xfrm>
            <a:off x="9472951" y="4940898"/>
            <a:ext cx="12230704" cy="0"/>
          </a:xfrm>
          <a:prstGeom prst="straightConnector1">
            <a:avLst/>
          </a:prstGeom>
          <a:ln w="635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25">
            <a:extLst>
              <a:ext uri="{FF2B5EF4-FFF2-40B4-BE49-F238E27FC236}">
                <a16:creationId xmlns:a16="http://schemas.microsoft.com/office/drawing/2014/main" id="{399E9FDF-4352-4B12-A355-16D265C7BB49}"/>
              </a:ext>
            </a:extLst>
          </p:cNvPr>
          <p:cNvSpPr txBox="1"/>
          <p:nvPr/>
        </p:nvSpPr>
        <p:spPr>
          <a:xfrm>
            <a:off x="24115783" y="14552611"/>
            <a:ext cx="6995552" cy="1837691"/>
          </a:xfrm>
          <a:prstGeom prst="rect">
            <a:avLst/>
          </a:prstGeom>
          <a:noFill/>
          <a:ln w="6350">
            <a:noFill/>
          </a:ln>
        </p:spPr>
        <p:txBody>
          <a:bodyPr rot="0" spcFirstLastPara="0" vert="horz" wrap="square" lIns="0" tIns="0" rIns="0" bIns="0" numCol="1" spcCol="0" rtlCol="0" fromWordArt="0" anchor="t" anchorCtr="0" forceAA="0" compatLnSpc="1">
            <a:prstTxWarp prst="textNoShape">
              <a:avLst/>
            </a:prstTxWarp>
            <a:noAutofit/>
          </a:bodyPr>
          <a:lstStyle/>
          <a:p>
            <a:pPr algn="ctr"/>
            <a:r>
              <a:rPr lang="ja-JP" altLang="en-US"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スマートフォンから</a:t>
            </a:r>
            <a:endParaRPr lang="en-US" alt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p>
            <a:pPr algn="ctr"/>
            <a:r>
              <a:rPr lang="ja-JP" altLang="en-US"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インターネットを通して</a:t>
            </a:r>
            <a:endParaRPr lang="en-US" alt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p>
            <a:pPr algn="ctr"/>
            <a:r>
              <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濃厚接触</a:t>
            </a:r>
            <a:r>
              <a:rPr lang="ja-JP" altLang="en-US"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情報</a:t>
            </a:r>
            <a:r>
              <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を</a:t>
            </a:r>
            <a:r>
              <a:rPr lang="ja-JP" altLang="en-US"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学校に送る</a:t>
            </a:r>
            <a:endPar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p>
            <a:pPr algn="ctr"/>
            <a:r>
              <a:rPr lang="en-US"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 </a:t>
            </a:r>
            <a:endPar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p:txBody>
      </p:sp>
      <p:cxnSp>
        <p:nvCxnSpPr>
          <p:cNvPr id="15" name="コネクタ: カギ線 14">
            <a:extLst>
              <a:ext uri="{FF2B5EF4-FFF2-40B4-BE49-F238E27FC236}">
                <a16:creationId xmlns:a16="http://schemas.microsoft.com/office/drawing/2014/main" id="{6BE8E22D-2E73-4014-B1B7-ED211D98AD17}"/>
              </a:ext>
            </a:extLst>
          </p:cNvPr>
          <p:cNvCxnSpPr>
            <a:cxnSpLocks/>
            <a:stCxn id="25" idx="2"/>
          </p:cNvCxnSpPr>
          <p:nvPr/>
        </p:nvCxnSpPr>
        <p:spPr>
          <a:xfrm rot="5400000">
            <a:off x="24203686" y="8925658"/>
            <a:ext cx="4651135" cy="10278155"/>
          </a:xfrm>
          <a:prstGeom prst="bentConnector2">
            <a:avLst/>
          </a:prstGeom>
          <a:ln w="635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1040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正方形/長方形 31">
            <a:extLst>
              <a:ext uri="{FF2B5EF4-FFF2-40B4-BE49-F238E27FC236}">
                <a16:creationId xmlns:a16="http://schemas.microsoft.com/office/drawing/2014/main" id="{6F66730B-187B-46C2-8C9E-C5F85569C357}"/>
              </a:ext>
            </a:extLst>
          </p:cNvPr>
          <p:cNvSpPr/>
          <p:nvPr/>
        </p:nvSpPr>
        <p:spPr>
          <a:xfrm>
            <a:off x="0" y="0"/>
            <a:ext cx="36576000" cy="18855952"/>
          </a:xfrm>
          <a:prstGeom prst="rect">
            <a:avLst/>
          </a:prstGeom>
          <a:solidFill>
            <a:srgbClr val="3AA6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4" name="グループ化 3">
            <a:extLst>
              <a:ext uri="{FF2B5EF4-FFF2-40B4-BE49-F238E27FC236}">
                <a16:creationId xmlns:a16="http://schemas.microsoft.com/office/drawing/2014/main" id="{52E6E4BE-E263-4551-B9D1-B9795D75BE69}"/>
              </a:ext>
            </a:extLst>
          </p:cNvPr>
          <p:cNvGrpSpPr/>
          <p:nvPr/>
        </p:nvGrpSpPr>
        <p:grpSpPr>
          <a:xfrm>
            <a:off x="24491040" y="5534472"/>
            <a:ext cx="11160001" cy="10873208"/>
            <a:chOff x="24491040" y="5534472"/>
            <a:chExt cx="11160001" cy="10873208"/>
          </a:xfrm>
        </p:grpSpPr>
        <p:grpSp>
          <p:nvGrpSpPr>
            <p:cNvPr id="72" name="グループ化 71">
              <a:extLst>
                <a:ext uri="{FF2B5EF4-FFF2-40B4-BE49-F238E27FC236}">
                  <a16:creationId xmlns:a16="http://schemas.microsoft.com/office/drawing/2014/main" id="{09BD4C1D-3D76-47CA-B622-B3A0051C879F}"/>
                </a:ext>
              </a:extLst>
            </p:cNvPr>
            <p:cNvGrpSpPr/>
            <p:nvPr/>
          </p:nvGrpSpPr>
          <p:grpSpPr>
            <a:xfrm>
              <a:off x="24491040" y="5534472"/>
              <a:ext cx="11160001" cy="10873208"/>
              <a:chOff x="24491040" y="5534472"/>
              <a:chExt cx="11160001" cy="10873208"/>
            </a:xfrm>
          </p:grpSpPr>
          <p:sp>
            <p:nvSpPr>
              <p:cNvPr id="49" name="四角形: 角を丸くする 48">
                <a:extLst>
                  <a:ext uri="{FF2B5EF4-FFF2-40B4-BE49-F238E27FC236}">
                    <a16:creationId xmlns:a16="http://schemas.microsoft.com/office/drawing/2014/main" id="{CBF0CC54-6720-421C-B1A3-C8CDF708CA50}"/>
                  </a:ext>
                </a:extLst>
              </p:cNvPr>
              <p:cNvSpPr/>
              <p:nvPr/>
            </p:nvSpPr>
            <p:spPr>
              <a:xfrm>
                <a:off x="24491040" y="5534472"/>
                <a:ext cx="11160000" cy="10836000"/>
              </a:xfrm>
              <a:prstGeom prst="roundRect">
                <a:avLst>
                  <a:gd name="adj" fmla="val 523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04000" tIns="396000" bIns="36000" rtlCol="0" anchor="t" anchorCtr="0"/>
              <a:lstStyle/>
              <a:p>
                <a:pPr lvl="0" algn="ctr">
                  <a:lnSpc>
                    <a:spcPct val="90000"/>
                  </a:lnSpc>
                </a:pPr>
                <a:r>
                  <a:rPr lang="ja-JP" altLang="en-US" sz="6600" b="1" dirty="0">
                    <a:solidFill>
                      <a:srgbClr val="29ACE2"/>
                    </a:solidFill>
                    <a:latin typeface="Meiryo UI" panose="020B0604030504040204" pitchFamily="50" charset="-128"/>
                    <a:ea typeface="Meiryo UI" panose="020B0604030504040204" pitchFamily="50" charset="-128"/>
                  </a:rPr>
                  <a:t>寄り道していないか</a:t>
                </a:r>
              </a:p>
              <a:p>
                <a:pPr algn="ctr">
                  <a:lnSpc>
                    <a:spcPct val="90000"/>
                  </a:lnSpc>
                </a:pPr>
                <a:r>
                  <a:rPr lang="ja-JP" altLang="en-US" sz="11500" b="1" spc="600" dirty="0">
                    <a:solidFill>
                      <a:srgbClr val="FF0000"/>
                    </a:solidFill>
                    <a:latin typeface="Meiryo UI" panose="020B0604030504040204" pitchFamily="50" charset="-128"/>
                    <a:ea typeface="Meiryo UI" panose="020B0604030504040204" pitchFamily="50" charset="-128"/>
                  </a:rPr>
                  <a:t>経</a:t>
                </a:r>
                <a:r>
                  <a:rPr lang="ja-JP" altLang="en-US" sz="11500" b="1" spc="600" dirty="0">
                    <a:solidFill>
                      <a:srgbClr val="29ACE2"/>
                    </a:solidFill>
                    <a:latin typeface="Meiryo UI" panose="020B0604030504040204" pitchFamily="50" charset="-128"/>
                    <a:ea typeface="Meiryo UI" panose="020B0604030504040204" pitchFamily="50" charset="-128"/>
                  </a:rPr>
                  <a:t>路確認</a:t>
                </a:r>
              </a:p>
            </p:txBody>
          </p:sp>
          <p:sp>
            <p:nvSpPr>
              <p:cNvPr id="50" name="正方形/長方形 49">
                <a:extLst>
                  <a:ext uri="{FF2B5EF4-FFF2-40B4-BE49-F238E27FC236}">
                    <a16:creationId xmlns:a16="http://schemas.microsoft.com/office/drawing/2014/main" id="{E68AB1FD-A603-4236-9374-17C02AB4133E}"/>
                  </a:ext>
                </a:extLst>
              </p:cNvPr>
              <p:cNvSpPr/>
              <p:nvPr/>
            </p:nvSpPr>
            <p:spPr>
              <a:xfrm>
                <a:off x="24491040" y="15766671"/>
                <a:ext cx="11160001" cy="641009"/>
              </a:xfrm>
              <a:prstGeom prst="rect">
                <a:avLst/>
              </a:prstGeom>
            </p:spPr>
            <p:txBody>
              <a:bodyPr wrap="square" lIns="576000" rIns="576000">
                <a:spAutoFit/>
              </a:bodyPr>
              <a:lstStyle/>
              <a:p>
                <a:pPr lvl="0" algn="ctr">
                  <a:lnSpc>
                    <a:spcPct val="110000"/>
                  </a:lnSpc>
                </a:pPr>
                <a:r>
                  <a:rPr lang="en-US" altLang="ja-JP" sz="3600" dirty="0">
                    <a:solidFill>
                      <a:prstClr val="black"/>
                    </a:solidFill>
                    <a:latin typeface="Meiryo UI" panose="020B0604030504040204" pitchFamily="50" charset="-128"/>
                    <a:ea typeface="Meiryo UI" panose="020B0604030504040204" pitchFamily="50" charset="-128"/>
                  </a:rPr>
                  <a:t>※</a:t>
                </a:r>
                <a:r>
                  <a:rPr lang="ja-JP" altLang="en-US" sz="3600" dirty="0">
                    <a:solidFill>
                      <a:prstClr val="black"/>
                    </a:solidFill>
                    <a:latin typeface="Meiryo UI" panose="020B0604030504040204" pitchFamily="50" charset="-128"/>
                    <a:ea typeface="Meiryo UI" panose="020B0604030504040204" pitchFamily="50" charset="-128"/>
                  </a:rPr>
                  <a:t>追跡記録</a:t>
                </a:r>
                <a:r>
                  <a:rPr lang="en-US" altLang="ja-JP" sz="3600" dirty="0">
                    <a:solidFill>
                      <a:prstClr val="black"/>
                    </a:solidFill>
                    <a:latin typeface="Meiryo UI" panose="020B0604030504040204" pitchFamily="50" charset="-128"/>
                    <a:ea typeface="Meiryo UI" panose="020B0604030504040204" pitchFamily="50" charset="-128"/>
                  </a:rPr>
                  <a:t>ON</a:t>
                </a:r>
                <a:r>
                  <a:rPr lang="ja-JP" altLang="en-US" sz="3600" dirty="0">
                    <a:solidFill>
                      <a:prstClr val="black"/>
                    </a:solidFill>
                    <a:latin typeface="Meiryo UI" panose="020B0604030504040204" pitchFamily="50" charset="-128"/>
                    <a:ea typeface="Meiryo UI" panose="020B0604030504040204" pitchFamily="50" charset="-128"/>
                  </a:rPr>
                  <a:t>の場合</a:t>
                </a:r>
                <a:endParaRPr lang="ja-JP" altLang="en-US" sz="4800" dirty="0">
                  <a:solidFill>
                    <a:prstClr val="black"/>
                  </a:solidFill>
                  <a:latin typeface="Meiryo UI" panose="020B0604030504040204" pitchFamily="50" charset="-128"/>
                  <a:ea typeface="Meiryo UI" panose="020B0604030504040204" pitchFamily="50" charset="-128"/>
                </a:endParaRPr>
              </a:p>
            </p:txBody>
          </p:sp>
        </p:grpSp>
        <p:pic>
          <p:nvPicPr>
            <p:cNvPr id="71" name="図 70">
              <a:extLst>
                <a:ext uri="{FF2B5EF4-FFF2-40B4-BE49-F238E27FC236}">
                  <a16:creationId xmlns:a16="http://schemas.microsoft.com/office/drawing/2014/main" id="{2E8673ED-8BFA-459F-A718-332ACEB864A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8232458" y="8558808"/>
              <a:ext cx="3677163" cy="7230484"/>
            </a:xfrm>
            <a:prstGeom prst="rect">
              <a:avLst/>
            </a:prstGeom>
          </p:spPr>
        </p:pic>
      </p:grpSp>
      <p:sp>
        <p:nvSpPr>
          <p:cNvPr id="33" name="テキスト ボックス 32">
            <a:extLst>
              <a:ext uri="{FF2B5EF4-FFF2-40B4-BE49-F238E27FC236}">
                <a16:creationId xmlns:a16="http://schemas.microsoft.com/office/drawing/2014/main" id="{982C898B-FEDF-49CF-BBF2-A3B3B75A6AF6}"/>
              </a:ext>
            </a:extLst>
          </p:cNvPr>
          <p:cNvSpPr txBox="1"/>
          <p:nvPr/>
        </p:nvSpPr>
        <p:spPr>
          <a:xfrm>
            <a:off x="923924" y="493912"/>
            <a:ext cx="34804350" cy="2110386"/>
          </a:xfrm>
          <a:prstGeom prst="rect">
            <a:avLst/>
          </a:prstGeom>
          <a:noFill/>
        </p:spPr>
        <p:txBody>
          <a:bodyPr wrap="square" rtlCol="0">
            <a:spAutoFit/>
          </a:bodyPr>
          <a:lstStyle/>
          <a:p>
            <a:pPr lvl="0" algn="ctr">
              <a:lnSpc>
                <a:spcPct val="130000"/>
              </a:lnSpc>
            </a:pPr>
            <a:r>
              <a:rPr lang="ja-JP" altLang="en-US" sz="11500" b="1" dirty="0">
                <a:ln w="9525">
                  <a:noFill/>
                </a:ln>
                <a:solidFill>
                  <a:srgbClr val="FFFF00"/>
                </a:solidFill>
                <a:latin typeface="Meiryo UI" panose="020B0604030504040204" pitchFamily="50" charset="-128"/>
                <a:ea typeface="Meiryo UI" panose="020B0604030504040204" pitchFamily="50" charset="-128"/>
              </a:rPr>
              <a:t>居場所の確認</a:t>
            </a:r>
          </a:p>
        </p:txBody>
      </p:sp>
      <p:sp>
        <p:nvSpPr>
          <p:cNvPr id="34" name="テキスト ボックス 33">
            <a:extLst>
              <a:ext uri="{FF2B5EF4-FFF2-40B4-BE49-F238E27FC236}">
                <a16:creationId xmlns:a16="http://schemas.microsoft.com/office/drawing/2014/main" id="{CB66F536-DB17-4E34-9A03-D8BA715B4F14}"/>
              </a:ext>
            </a:extLst>
          </p:cNvPr>
          <p:cNvSpPr txBox="1"/>
          <p:nvPr/>
        </p:nvSpPr>
        <p:spPr>
          <a:xfrm>
            <a:off x="959229" y="2863170"/>
            <a:ext cx="34733740" cy="2123658"/>
          </a:xfrm>
          <a:prstGeom prst="rect">
            <a:avLst/>
          </a:prstGeom>
          <a:noFill/>
        </p:spPr>
        <p:txBody>
          <a:bodyPr wrap="square" rtlCol="0">
            <a:spAutoFit/>
          </a:bodyPr>
          <a:lstStyle/>
          <a:p>
            <a:pPr lvl="0" algn="ctr"/>
            <a:r>
              <a:rPr lang="ja-JP" altLang="en-US" sz="6600" dirty="0">
                <a:ln w="9525">
                  <a:noFill/>
                </a:ln>
                <a:solidFill>
                  <a:prstClr val="white"/>
                </a:solidFill>
                <a:latin typeface="Meiryo UI" panose="020B0604030504040204" pitchFamily="50" charset="-128"/>
                <a:ea typeface="Meiryo UI" panose="020B0604030504040204" pitchFamily="50" charset="-128"/>
              </a:rPr>
              <a:t>当デバイスを使用することで、</a:t>
            </a:r>
            <a:r>
              <a:rPr lang="en-US" altLang="ja-JP" sz="6600" dirty="0">
                <a:ln w="9525">
                  <a:noFill/>
                </a:ln>
                <a:solidFill>
                  <a:prstClr val="white"/>
                </a:solidFill>
                <a:latin typeface="Meiryo UI" panose="020B0604030504040204" pitchFamily="50" charset="-128"/>
                <a:ea typeface="Meiryo UI" panose="020B0604030504040204" pitchFamily="50" charset="-128"/>
              </a:rPr>
              <a:t>GPS</a:t>
            </a:r>
            <a:r>
              <a:rPr lang="ja-JP" altLang="en-US" sz="6600" dirty="0">
                <a:ln w="9525">
                  <a:noFill/>
                </a:ln>
                <a:solidFill>
                  <a:prstClr val="white"/>
                </a:solidFill>
                <a:latin typeface="Meiryo UI" panose="020B0604030504040204" pitchFamily="50" charset="-128"/>
                <a:ea typeface="Meiryo UI" panose="020B0604030504040204" pitchFamily="50" charset="-128"/>
              </a:rPr>
              <a:t>で居場所を確認できます。</a:t>
            </a:r>
            <a:endParaRPr lang="en-US" altLang="ja-JP" sz="6600" dirty="0">
              <a:ln w="9525">
                <a:noFill/>
              </a:ln>
              <a:solidFill>
                <a:prstClr val="white"/>
              </a:solidFill>
              <a:latin typeface="Meiryo UI" panose="020B0604030504040204" pitchFamily="50" charset="-128"/>
              <a:ea typeface="Meiryo UI" panose="020B0604030504040204" pitchFamily="50" charset="-128"/>
            </a:endParaRPr>
          </a:p>
          <a:p>
            <a:pPr lvl="0" algn="ctr"/>
            <a:r>
              <a:rPr lang="ja-JP" altLang="en-US" sz="6600" dirty="0">
                <a:ln w="9525">
                  <a:noFill/>
                </a:ln>
                <a:solidFill>
                  <a:prstClr val="white"/>
                </a:solidFill>
                <a:latin typeface="Meiryo UI" panose="020B0604030504040204" pitchFamily="50" charset="-128"/>
                <a:ea typeface="Meiryo UI" panose="020B0604030504040204" pitchFamily="50" charset="-128"/>
              </a:rPr>
              <a:t>また、緊急通知によりアプリをインストールしている人に助けを求めれます。</a:t>
            </a:r>
          </a:p>
        </p:txBody>
      </p:sp>
      <p:cxnSp>
        <p:nvCxnSpPr>
          <p:cNvPr id="35" name="直線コネクタ 34">
            <a:extLst>
              <a:ext uri="{FF2B5EF4-FFF2-40B4-BE49-F238E27FC236}">
                <a16:creationId xmlns:a16="http://schemas.microsoft.com/office/drawing/2014/main" id="{545BABA5-E2B8-4B17-BF58-7AABFF4D4712}"/>
              </a:ext>
            </a:extLst>
          </p:cNvPr>
          <p:cNvCxnSpPr>
            <a:cxnSpLocks/>
          </p:cNvCxnSpPr>
          <p:nvPr/>
        </p:nvCxnSpPr>
        <p:spPr>
          <a:xfrm>
            <a:off x="923924" y="2704593"/>
            <a:ext cx="34804350" cy="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grpSp>
        <p:nvGrpSpPr>
          <p:cNvPr id="2" name="グループ化 1">
            <a:extLst>
              <a:ext uri="{FF2B5EF4-FFF2-40B4-BE49-F238E27FC236}">
                <a16:creationId xmlns:a16="http://schemas.microsoft.com/office/drawing/2014/main" id="{7FA10841-6CD2-4340-8654-302CBCF9CAF1}"/>
              </a:ext>
            </a:extLst>
          </p:cNvPr>
          <p:cNvGrpSpPr/>
          <p:nvPr/>
        </p:nvGrpSpPr>
        <p:grpSpPr>
          <a:xfrm>
            <a:off x="903869" y="5534472"/>
            <a:ext cx="11160000" cy="10836000"/>
            <a:chOff x="903869" y="5534472"/>
            <a:chExt cx="11160000" cy="10836000"/>
          </a:xfrm>
        </p:grpSpPr>
        <p:sp>
          <p:nvSpPr>
            <p:cNvPr id="37" name="四角形: 角を丸くする 36">
              <a:extLst>
                <a:ext uri="{FF2B5EF4-FFF2-40B4-BE49-F238E27FC236}">
                  <a16:creationId xmlns:a16="http://schemas.microsoft.com/office/drawing/2014/main" id="{4202908B-ABED-4D91-BDF2-4A11D2A78E93}"/>
                </a:ext>
              </a:extLst>
            </p:cNvPr>
            <p:cNvSpPr/>
            <p:nvPr/>
          </p:nvSpPr>
          <p:spPr>
            <a:xfrm>
              <a:off x="903869" y="5534472"/>
              <a:ext cx="11160000" cy="10836000"/>
            </a:xfrm>
            <a:prstGeom prst="roundRect">
              <a:avLst>
                <a:gd name="adj" fmla="val 523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04000" tIns="396000" bIns="36000" rtlCol="0" anchor="t" anchorCtr="0"/>
            <a:lstStyle/>
            <a:p>
              <a:pPr lvl="0" algn="ctr">
                <a:lnSpc>
                  <a:spcPct val="90000"/>
                </a:lnSpc>
              </a:pPr>
              <a:r>
                <a:rPr lang="en-US" altLang="ja-JP" sz="6600" b="1" dirty="0">
                  <a:solidFill>
                    <a:srgbClr val="29ACE2"/>
                  </a:solidFill>
                  <a:latin typeface="Meiryo UI" panose="020B0604030504040204" pitchFamily="50" charset="-128"/>
                  <a:ea typeface="Meiryo UI" panose="020B0604030504040204" pitchFamily="50" charset="-128"/>
                </a:rPr>
                <a:t>GPS</a:t>
              </a:r>
              <a:r>
                <a:rPr lang="ja-JP" altLang="en-US" sz="6600" b="1" dirty="0">
                  <a:solidFill>
                    <a:srgbClr val="29ACE2"/>
                  </a:solidFill>
                  <a:latin typeface="Meiryo UI" panose="020B0604030504040204" pitchFamily="50" charset="-128"/>
                  <a:ea typeface="Meiryo UI" panose="020B0604030504040204" pitchFamily="50" charset="-128"/>
                </a:rPr>
                <a:t>で</a:t>
              </a:r>
            </a:p>
            <a:p>
              <a:pPr lvl="0" algn="ctr">
                <a:lnSpc>
                  <a:spcPct val="90000"/>
                </a:lnSpc>
              </a:pPr>
              <a:r>
                <a:rPr lang="ja-JP" altLang="en-US" sz="11500" b="1" spc="600" dirty="0">
                  <a:solidFill>
                    <a:srgbClr val="FF0000"/>
                  </a:solidFill>
                  <a:latin typeface="Meiryo UI" panose="020B0604030504040204" pitchFamily="50" charset="-128"/>
                  <a:ea typeface="Meiryo UI" panose="020B0604030504040204" pitchFamily="50" charset="-128"/>
                </a:rPr>
                <a:t>居</a:t>
              </a:r>
              <a:r>
                <a:rPr lang="ja-JP" altLang="en-US" sz="11500" b="1" spc="600" dirty="0">
                  <a:solidFill>
                    <a:srgbClr val="29ACE2"/>
                  </a:solidFill>
                  <a:latin typeface="Meiryo UI" panose="020B0604030504040204" pitchFamily="50" charset="-128"/>
                  <a:ea typeface="Meiryo UI" panose="020B0604030504040204" pitchFamily="50" charset="-128"/>
                </a:rPr>
                <a:t>場所確認</a:t>
              </a:r>
            </a:p>
          </p:txBody>
        </p:sp>
        <p:pic>
          <p:nvPicPr>
            <p:cNvPr id="59" name="図 58">
              <a:extLst>
                <a:ext uri="{FF2B5EF4-FFF2-40B4-BE49-F238E27FC236}">
                  <a16:creationId xmlns:a16="http://schemas.microsoft.com/office/drawing/2014/main" id="{D912FB7D-1A8F-4A68-97DD-1E4973C75AE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73866" y="8558808"/>
              <a:ext cx="3620005" cy="7192379"/>
            </a:xfrm>
            <a:prstGeom prst="rect">
              <a:avLst/>
            </a:prstGeom>
          </p:spPr>
        </p:pic>
      </p:grpSp>
      <p:grpSp>
        <p:nvGrpSpPr>
          <p:cNvPr id="3" name="グループ化 2">
            <a:extLst>
              <a:ext uri="{FF2B5EF4-FFF2-40B4-BE49-F238E27FC236}">
                <a16:creationId xmlns:a16="http://schemas.microsoft.com/office/drawing/2014/main" id="{0C874EBE-0CEC-4737-B67B-6B9238DA404C}"/>
              </a:ext>
            </a:extLst>
          </p:cNvPr>
          <p:cNvGrpSpPr/>
          <p:nvPr/>
        </p:nvGrpSpPr>
        <p:grpSpPr>
          <a:xfrm>
            <a:off x="12746098" y="5534472"/>
            <a:ext cx="11160000" cy="10836000"/>
            <a:chOff x="12746098" y="5534472"/>
            <a:chExt cx="11160000" cy="10836000"/>
          </a:xfrm>
        </p:grpSpPr>
        <p:sp>
          <p:nvSpPr>
            <p:cNvPr id="52" name="四角形: 角を丸くする 51">
              <a:extLst>
                <a:ext uri="{FF2B5EF4-FFF2-40B4-BE49-F238E27FC236}">
                  <a16:creationId xmlns:a16="http://schemas.microsoft.com/office/drawing/2014/main" id="{CA6FD2A7-445C-483D-9C53-B714CA16BA31}"/>
                </a:ext>
              </a:extLst>
            </p:cNvPr>
            <p:cNvSpPr/>
            <p:nvPr/>
          </p:nvSpPr>
          <p:spPr>
            <a:xfrm>
              <a:off x="12746098" y="5534472"/>
              <a:ext cx="11160000" cy="10836000"/>
            </a:xfrm>
            <a:prstGeom prst="roundRect">
              <a:avLst>
                <a:gd name="adj" fmla="val 523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04000" tIns="396000" bIns="36000" rtlCol="0" anchor="t" anchorCtr="0"/>
            <a:lstStyle/>
            <a:p>
              <a:pPr lvl="0" algn="ctr">
                <a:lnSpc>
                  <a:spcPct val="90000"/>
                </a:lnSpc>
              </a:pPr>
              <a:r>
                <a:rPr lang="ja-JP" altLang="en-US" sz="6600" b="1" dirty="0">
                  <a:solidFill>
                    <a:srgbClr val="29ACE2"/>
                  </a:solidFill>
                  <a:latin typeface="Meiryo UI" panose="020B0604030504040204" pitchFamily="50" charset="-128"/>
                  <a:ea typeface="Meiryo UI" panose="020B0604030504040204" pitchFamily="50" charset="-128"/>
                </a:rPr>
                <a:t>ボタン長押しで近くの人へ</a:t>
              </a:r>
            </a:p>
            <a:p>
              <a:pPr algn="ctr">
                <a:lnSpc>
                  <a:spcPct val="90000"/>
                </a:lnSpc>
              </a:pPr>
              <a:r>
                <a:rPr lang="ja-JP" altLang="en-US" sz="11500" b="1" spc="600" dirty="0">
                  <a:solidFill>
                    <a:srgbClr val="FF0000"/>
                  </a:solidFill>
                  <a:latin typeface="Meiryo UI" panose="020B0604030504040204" pitchFamily="50" charset="-128"/>
                  <a:ea typeface="Meiryo UI" panose="020B0604030504040204" pitchFamily="50" charset="-128"/>
                </a:rPr>
                <a:t>緊</a:t>
              </a:r>
              <a:r>
                <a:rPr lang="ja-JP" altLang="en-US" sz="11500" b="1" spc="600" dirty="0">
                  <a:solidFill>
                    <a:srgbClr val="29ACE2"/>
                  </a:solidFill>
                  <a:latin typeface="Meiryo UI" panose="020B0604030504040204" pitchFamily="50" charset="-128"/>
                  <a:ea typeface="Meiryo UI" panose="020B0604030504040204" pitchFamily="50" charset="-128"/>
                </a:rPr>
                <a:t>急通知</a:t>
              </a:r>
            </a:p>
          </p:txBody>
        </p:sp>
        <p:pic>
          <p:nvPicPr>
            <p:cNvPr id="61" name="図 60">
              <a:extLst>
                <a:ext uri="{FF2B5EF4-FFF2-40B4-BE49-F238E27FC236}">
                  <a16:creationId xmlns:a16="http://schemas.microsoft.com/office/drawing/2014/main" id="{D403F874-72D5-45B0-B096-102DA4CE6D5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497042" y="8558808"/>
              <a:ext cx="3658111" cy="7230484"/>
            </a:xfrm>
            <a:prstGeom prst="rect">
              <a:avLst/>
            </a:prstGeom>
          </p:spPr>
        </p:pic>
      </p:grpSp>
      <p:pic>
        <p:nvPicPr>
          <p:cNvPr id="1026" name="Picture 2" descr="薄い肌色 歩く人のクリップアート。無料ダウンロード。 | Creazilla">
            <a:extLst>
              <a:ext uri="{FF2B5EF4-FFF2-40B4-BE49-F238E27FC236}">
                <a16:creationId xmlns:a16="http://schemas.microsoft.com/office/drawing/2014/main" id="{CA10634B-ACF2-4AF1-A6D2-649177C44CAB}"/>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l="34560" r="27776"/>
          <a:stretch/>
        </p:blipFill>
        <p:spPr bwMode="auto">
          <a:xfrm>
            <a:off x="2734272" y="9702099"/>
            <a:ext cx="1434995" cy="3810000"/>
          </a:xfrm>
          <a:prstGeom prst="rect">
            <a:avLst/>
          </a:prstGeom>
          <a:noFill/>
          <a:extLst>
            <a:ext uri="{909E8E84-426E-40DD-AFC4-6F175D3DCCD1}">
              <a14:hiddenFill xmlns:a14="http://schemas.microsoft.com/office/drawing/2010/main">
                <a:solidFill>
                  <a:srgbClr val="FFFFFF"/>
                </a:solidFill>
              </a14:hiddenFill>
            </a:ext>
          </a:extLst>
        </p:spPr>
      </p:pic>
      <p:pic>
        <p:nvPicPr>
          <p:cNvPr id="67" name="図 66">
            <a:extLst>
              <a:ext uri="{FF2B5EF4-FFF2-40B4-BE49-F238E27FC236}">
                <a16:creationId xmlns:a16="http://schemas.microsoft.com/office/drawing/2014/main" id="{C2F9A00D-0420-4490-829B-FD7B9046500D}"/>
              </a:ext>
            </a:extLst>
          </p:cNvPr>
          <p:cNvPicPr/>
          <p:nvPr/>
        </p:nvPicPr>
        <p:blipFill>
          <a:blip r:embed="rId6" cstate="screen">
            <a:extLst>
              <a:ext uri="{28A0092B-C50C-407E-A947-70E740481C1C}">
                <a14:useLocalDpi xmlns:a14="http://schemas.microsoft.com/office/drawing/2010/main"/>
              </a:ext>
            </a:extLst>
          </a:blip>
          <a:srcRect/>
          <a:stretch>
            <a:fillRect/>
          </a:stretch>
        </p:blipFill>
        <p:spPr bwMode="auto">
          <a:xfrm>
            <a:off x="2374232" y="11006044"/>
            <a:ext cx="891166" cy="889058"/>
          </a:xfrm>
          <a:prstGeom prst="rect">
            <a:avLst/>
          </a:prstGeom>
          <a:noFill/>
          <a:ln>
            <a:noFill/>
          </a:ln>
        </p:spPr>
      </p:pic>
      <p:pic>
        <p:nvPicPr>
          <p:cNvPr id="1028" name="Picture 4" descr="薄い肌色 踊る女のクリップアート">
            <a:extLst>
              <a:ext uri="{FF2B5EF4-FFF2-40B4-BE49-F238E27FC236}">
                <a16:creationId xmlns:a16="http://schemas.microsoft.com/office/drawing/2014/main" id="{1F6260C3-12C6-4DE3-B9AF-9B2A0B62E13F}"/>
              </a:ext>
            </a:extLst>
          </p:cNvPr>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l="15775" r="19755"/>
          <a:stretch/>
        </p:blipFill>
        <p:spPr bwMode="auto">
          <a:xfrm>
            <a:off x="25514275" y="9884070"/>
            <a:ext cx="2592289" cy="4020942"/>
          </a:xfrm>
          <a:prstGeom prst="rect">
            <a:avLst/>
          </a:prstGeom>
          <a:noFill/>
          <a:extLst>
            <a:ext uri="{909E8E84-426E-40DD-AFC4-6F175D3DCCD1}">
              <a14:hiddenFill xmlns:a14="http://schemas.microsoft.com/office/drawing/2010/main">
                <a:solidFill>
                  <a:srgbClr val="FFFFFF"/>
                </a:solidFill>
              </a14:hiddenFill>
            </a:ext>
          </a:extLst>
        </p:spPr>
      </p:pic>
      <p:pic>
        <p:nvPicPr>
          <p:cNvPr id="70" name="図 69">
            <a:extLst>
              <a:ext uri="{FF2B5EF4-FFF2-40B4-BE49-F238E27FC236}">
                <a16:creationId xmlns:a16="http://schemas.microsoft.com/office/drawing/2014/main" id="{140C7EBF-3BCE-4F75-A891-6C0D59D2F686}"/>
              </a:ext>
            </a:extLst>
          </p:cNvPr>
          <p:cNvPicPr/>
          <p:nvPr/>
        </p:nvPicPr>
        <p:blipFill>
          <a:blip r:embed="rId6" cstate="screen">
            <a:extLst>
              <a:ext uri="{28A0092B-C50C-407E-A947-70E740481C1C}">
                <a14:useLocalDpi xmlns:a14="http://schemas.microsoft.com/office/drawing/2010/main"/>
              </a:ext>
            </a:extLst>
          </a:blip>
          <a:srcRect/>
          <a:stretch>
            <a:fillRect/>
          </a:stretch>
        </p:blipFill>
        <p:spPr bwMode="auto">
          <a:xfrm>
            <a:off x="27016614" y="11006044"/>
            <a:ext cx="891166" cy="889058"/>
          </a:xfrm>
          <a:prstGeom prst="rect">
            <a:avLst/>
          </a:prstGeom>
          <a:noFill/>
          <a:ln>
            <a:noFill/>
          </a:ln>
        </p:spPr>
      </p:pic>
      <p:pic>
        <p:nvPicPr>
          <p:cNvPr id="1032" name="Picture 8" descr="濃い肌色 立つ女のクリップアート">
            <a:extLst>
              <a:ext uri="{FF2B5EF4-FFF2-40B4-BE49-F238E27FC236}">
                <a16:creationId xmlns:a16="http://schemas.microsoft.com/office/drawing/2014/main" id="{934E8FB0-6176-44D6-9C06-7B7756F0FBD6}"/>
              </a:ext>
            </a:extLst>
          </p:cNvPr>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l="32739" r="34915"/>
          <a:stretch/>
        </p:blipFill>
        <p:spPr bwMode="auto">
          <a:xfrm>
            <a:off x="13566208" y="9742681"/>
            <a:ext cx="1409424" cy="4357417"/>
          </a:xfrm>
          <a:prstGeom prst="rect">
            <a:avLst/>
          </a:prstGeom>
          <a:noFill/>
          <a:extLst>
            <a:ext uri="{909E8E84-426E-40DD-AFC4-6F175D3DCCD1}">
              <a14:hiddenFill xmlns:a14="http://schemas.microsoft.com/office/drawing/2010/main">
                <a:solidFill>
                  <a:srgbClr val="FFFFFF"/>
                </a:solidFill>
              </a14:hiddenFill>
            </a:ext>
          </a:extLst>
        </p:spPr>
      </p:pic>
      <p:pic>
        <p:nvPicPr>
          <p:cNvPr id="65" name="図 64">
            <a:extLst>
              <a:ext uri="{FF2B5EF4-FFF2-40B4-BE49-F238E27FC236}">
                <a16:creationId xmlns:a16="http://schemas.microsoft.com/office/drawing/2014/main" id="{B3FD4168-2422-43CE-B17D-B3093A658063}"/>
              </a:ext>
            </a:extLst>
          </p:cNvPr>
          <p:cNvPicPr/>
          <p:nvPr/>
        </p:nvPicPr>
        <p:blipFill>
          <a:blip r:embed="rId6" cstate="screen">
            <a:extLst>
              <a:ext uri="{28A0092B-C50C-407E-A947-70E740481C1C}">
                <a14:useLocalDpi xmlns:a14="http://schemas.microsoft.com/office/drawing/2010/main"/>
              </a:ext>
            </a:extLst>
          </a:blip>
          <a:srcRect/>
          <a:stretch>
            <a:fillRect/>
          </a:stretch>
        </p:blipFill>
        <p:spPr bwMode="auto">
          <a:xfrm>
            <a:off x="14445631" y="11450573"/>
            <a:ext cx="890042" cy="887937"/>
          </a:xfrm>
          <a:prstGeom prst="rect">
            <a:avLst/>
          </a:prstGeom>
          <a:noFill/>
          <a:ln>
            <a:noFill/>
          </a:ln>
        </p:spPr>
      </p:pic>
    </p:spTree>
    <p:extLst>
      <p:ext uri="{BB962C8B-B14F-4D97-AF65-F5344CB8AC3E}">
        <p14:creationId xmlns:p14="http://schemas.microsoft.com/office/powerpoint/2010/main" val="3834280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arn(outVertical)">
                                      <p:cBhvr>
                                        <p:cTn id="7" dur="1000"/>
                                        <p:tgtEl>
                                          <p:spTgt spid="35"/>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B920901-70E9-4190-A39D-429EE5796D9C}"/>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2320448" y="3734272"/>
            <a:ext cx="10846351" cy="8651171"/>
          </a:xfrm>
          <a:prstGeom prst="rect">
            <a:avLst/>
          </a:prstGeom>
          <a:noFill/>
          <a:ln>
            <a:noFill/>
          </a:ln>
        </p:spPr>
      </p:pic>
      <p:pic>
        <p:nvPicPr>
          <p:cNvPr id="4" name="図 3">
            <a:extLst>
              <a:ext uri="{FF2B5EF4-FFF2-40B4-BE49-F238E27FC236}">
                <a16:creationId xmlns:a16="http://schemas.microsoft.com/office/drawing/2014/main" id="{650D181E-562F-4B48-8814-93EBA724E80F}"/>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flipV="1">
            <a:off x="17602139" y="1932086"/>
            <a:ext cx="3406984" cy="2276624"/>
          </a:xfrm>
          <a:prstGeom prst="rect">
            <a:avLst/>
          </a:prstGeom>
          <a:noFill/>
          <a:ln>
            <a:noFill/>
          </a:ln>
        </p:spPr>
      </p:pic>
      <p:pic>
        <p:nvPicPr>
          <p:cNvPr id="5" name="図 4" descr="Illustrations Of Various People Children Stock Illustration - Download  Image Now - iStock">
            <a:extLst>
              <a:ext uri="{FF2B5EF4-FFF2-40B4-BE49-F238E27FC236}">
                <a16:creationId xmlns:a16="http://schemas.microsoft.com/office/drawing/2014/main" id="{0382546D-E8CE-4603-AC89-B3297A34A140}"/>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flipH="1">
            <a:off x="6184569" y="5372621"/>
            <a:ext cx="3932947" cy="6683330"/>
          </a:xfrm>
          <a:prstGeom prst="rect">
            <a:avLst/>
          </a:prstGeom>
          <a:noFill/>
          <a:ln>
            <a:noFill/>
          </a:ln>
        </p:spPr>
      </p:pic>
      <p:pic>
        <p:nvPicPr>
          <p:cNvPr id="6" name="図 5">
            <a:extLst>
              <a:ext uri="{FF2B5EF4-FFF2-40B4-BE49-F238E27FC236}">
                <a16:creationId xmlns:a16="http://schemas.microsoft.com/office/drawing/2014/main" id="{5ADD2ACB-6917-4B95-8AF3-7DCB02571F31}"/>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543723" y="8682089"/>
            <a:ext cx="1334533" cy="1329339"/>
          </a:xfrm>
          <a:prstGeom prst="rect">
            <a:avLst/>
          </a:prstGeom>
          <a:noFill/>
          <a:ln>
            <a:noFill/>
          </a:ln>
        </p:spPr>
      </p:pic>
      <p:pic>
        <p:nvPicPr>
          <p:cNvPr id="7" name="図 6">
            <a:extLst>
              <a:ext uri="{FF2B5EF4-FFF2-40B4-BE49-F238E27FC236}">
                <a16:creationId xmlns:a16="http://schemas.microsoft.com/office/drawing/2014/main" id="{B7D5D829-5302-413F-BD0A-373A252AB99D}"/>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7012353" y="3439368"/>
            <a:ext cx="4398725" cy="3964466"/>
          </a:xfrm>
          <a:prstGeom prst="rect">
            <a:avLst/>
          </a:prstGeom>
          <a:noFill/>
          <a:ln>
            <a:noFill/>
          </a:ln>
        </p:spPr>
      </p:pic>
      <p:cxnSp>
        <p:nvCxnSpPr>
          <p:cNvPr id="8" name="直線矢印コネクタ 7">
            <a:extLst>
              <a:ext uri="{FF2B5EF4-FFF2-40B4-BE49-F238E27FC236}">
                <a16:creationId xmlns:a16="http://schemas.microsoft.com/office/drawing/2014/main" id="{52F052E0-8A8C-4936-975A-3FADDE4B97DA}"/>
              </a:ext>
            </a:extLst>
          </p:cNvPr>
          <p:cNvCxnSpPr>
            <a:cxnSpLocks/>
            <a:stCxn id="18" idx="3"/>
          </p:cNvCxnSpPr>
          <p:nvPr/>
        </p:nvCxnSpPr>
        <p:spPr>
          <a:xfrm flipV="1">
            <a:off x="10442560" y="3989583"/>
            <a:ext cx="8371921" cy="4328886"/>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DC17D225-B82D-4CD3-96D5-5F4A0EBC0E35}"/>
              </a:ext>
            </a:extLst>
          </p:cNvPr>
          <p:cNvCxnSpPr/>
          <p:nvPr/>
        </p:nvCxnSpPr>
        <p:spPr>
          <a:xfrm>
            <a:off x="19764697" y="4061942"/>
            <a:ext cx="5340864" cy="6094664"/>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44">
            <a:extLst>
              <a:ext uri="{FF2B5EF4-FFF2-40B4-BE49-F238E27FC236}">
                <a16:creationId xmlns:a16="http://schemas.microsoft.com/office/drawing/2014/main" id="{B066A147-2EDA-40BC-81C5-01BDE519F44E}"/>
              </a:ext>
            </a:extLst>
          </p:cNvPr>
          <p:cNvSpPr txBox="1"/>
          <p:nvPr/>
        </p:nvSpPr>
        <p:spPr>
          <a:xfrm>
            <a:off x="8525800" y="4011198"/>
            <a:ext cx="8420851" cy="1703885"/>
          </a:xfrm>
          <a:prstGeom prst="rect">
            <a:avLst/>
          </a:prstGeom>
          <a:noFill/>
          <a:ln w="6350">
            <a:noFill/>
          </a:ln>
        </p:spPr>
        <p:txBody>
          <a:bodyPr rot="0" spcFirstLastPara="0" vert="horz" wrap="square" lIns="0" tIns="0" rIns="0" bIns="0" numCol="1" spcCol="0" rtlCol="0" fromWordArt="0" anchor="t" anchorCtr="0" forceAA="0" compatLnSpc="1">
            <a:prstTxWarp prst="textNoShape">
              <a:avLst/>
            </a:prstTxWarp>
            <a:noAutofit/>
          </a:bodyPr>
          <a:lstStyle/>
          <a:p>
            <a:pPr algn="ctr"/>
            <a:r>
              <a:rPr lang="ja-JP" altLang="en-US"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インターネットで</a:t>
            </a:r>
            <a:endParaRPr lang="en-US" alt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p>
            <a:pPr algn="ctr"/>
            <a:r>
              <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緯度経度、温度、湿度、歩数</a:t>
            </a:r>
            <a:r>
              <a:rPr lang="ja-JP" altLang="en-US"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を</a:t>
            </a:r>
            <a:endParaRPr lang="en-US" alt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p>
            <a:pPr algn="ctr"/>
            <a:r>
              <a:rPr lang="ja-JP" altLang="en-US"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通常通知</a:t>
            </a:r>
            <a:endPar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p:txBody>
      </p:sp>
      <p:pic>
        <p:nvPicPr>
          <p:cNvPr id="11" name="図 10">
            <a:extLst>
              <a:ext uri="{FF2B5EF4-FFF2-40B4-BE49-F238E27FC236}">
                <a16:creationId xmlns:a16="http://schemas.microsoft.com/office/drawing/2014/main" id="{6F9C2976-C585-4018-B846-D2331148FF32}"/>
              </a:ext>
            </a:extLst>
          </p:cNvPr>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3866811" y="14252481"/>
            <a:ext cx="3995749" cy="3995867"/>
          </a:xfrm>
          <a:prstGeom prst="rect">
            <a:avLst/>
          </a:prstGeom>
          <a:noFill/>
          <a:ln>
            <a:noFill/>
          </a:ln>
        </p:spPr>
      </p:pic>
      <p:pic>
        <p:nvPicPr>
          <p:cNvPr id="12" name="図 11" descr="誘拐のイラスト">
            <a:extLst>
              <a:ext uri="{FF2B5EF4-FFF2-40B4-BE49-F238E27FC236}">
                <a16:creationId xmlns:a16="http://schemas.microsoft.com/office/drawing/2014/main" id="{9780EF87-58F8-43B6-A2B4-6981C85956B1}"/>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bwMode="auto">
          <a:xfrm>
            <a:off x="10098718" y="12384759"/>
            <a:ext cx="4553112" cy="5741279"/>
          </a:xfrm>
          <a:prstGeom prst="rect">
            <a:avLst/>
          </a:prstGeom>
          <a:noFill/>
          <a:ln>
            <a:noFill/>
          </a:ln>
          <a:extLst>
            <a:ext uri="{53640926-AAD7-44D8-BBD7-CCE9431645EC}">
              <a14:shadowObscured xmlns:a14="http://schemas.microsoft.com/office/drawing/2010/main"/>
            </a:ext>
          </a:extLst>
        </p:spPr>
      </p:pic>
      <p:cxnSp>
        <p:nvCxnSpPr>
          <p:cNvPr id="13" name="直線矢印コネクタ 12">
            <a:extLst>
              <a:ext uri="{FF2B5EF4-FFF2-40B4-BE49-F238E27FC236}">
                <a16:creationId xmlns:a16="http://schemas.microsoft.com/office/drawing/2014/main" id="{F9D7AE4D-1F94-4BDD-B2B3-630A9621C2C9}"/>
              </a:ext>
            </a:extLst>
          </p:cNvPr>
          <p:cNvCxnSpPr>
            <a:cxnSpLocks/>
            <a:stCxn id="19" idx="0"/>
          </p:cNvCxnSpPr>
          <p:nvPr/>
        </p:nvCxnSpPr>
        <p:spPr>
          <a:xfrm flipV="1">
            <a:off x="15651765" y="4153418"/>
            <a:ext cx="3261015" cy="950925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図 13">
            <a:extLst>
              <a:ext uri="{FF2B5EF4-FFF2-40B4-BE49-F238E27FC236}">
                <a16:creationId xmlns:a16="http://schemas.microsoft.com/office/drawing/2014/main" id="{E0A46FB9-1C34-4BF4-B08E-CA2F35787FF9}"/>
              </a:ext>
            </a:extLst>
          </p:cNvPr>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5177456" y="15726993"/>
            <a:ext cx="554747" cy="554764"/>
          </a:xfrm>
          <a:prstGeom prst="rect">
            <a:avLst/>
          </a:prstGeom>
          <a:noFill/>
          <a:ln>
            <a:noFill/>
          </a:ln>
        </p:spPr>
      </p:pic>
      <p:sp>
        <p:nvSpPr>
          <p:cNvPr id="15" name="テキスト ボックス 51">
            <a:extLst>
              <a:ext uri="{FF2B5EF4-FFF2-40B4-BE49-F238E27FC236}">
                <a16:creationId xmlns:a16="http://schemas.microsoft.com/office/drawing/2014/main" id="{91B1B7C1-D4E8-4F07-AEAC-3FF7D50419EE}"/>
              </a:ext>
            </a:extLst>
          </p:cNvPr>
          <p:cNvSpPr txBox="1"/>
          <p:nvPr/>
        </p:nvSpPr>
        <p:spPr>
          <a:xfrm>
            <a:off x="16946819" y="13957686"/>
            <a:ext cx="7994909" cy="1703885"/>
          </a:xfrm>
          <a:prstGeom prst="rect">
            <a:avLst/>
          </a:prstGeom>
          <a:noFill/>
          <a:ln w="6350">
            <a:noFill/>
          </a:ln>
        </p:spPr>
        <p:txBody>
          <a:bodyPr rot="0" spcFirstLastPara="0" vert="horz" wrap="square" lIns="0" tIns="0" rIns="0" bIns="0" numCol="1" spcCol="0" rtlCol="0" fromWordArt="0" anchor="t" anchorCtr="0" forceAA="0" compatLnSpc="1">
            <a:prstTxWarp prst="textNoShape">
              <a:avLst/>
            </a:prstTxWarp>
            <a:noAutofit/>
          </a:bodyPr>
          <a:lstStyle/>
          <a:p>
            <a:pPr algn="ctr"/>
            <a:r>
              <a:rPr lang="ja-JP" altLang="en-US"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インターネットで</a:t>
            </a:r>
            <a:endParaRPr lang="en-US" alt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p>
            <a:pPr algn="ctr"/>
            <a:r>
              <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緊急通知、緯度経度、特徴</a:t>
            </a:r>
            <a:r>
              <a:rPr lang="ja-JP" altLang="en-US"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を</a:t>
            </a:r>
            <a:endParaRPr lang="en-US" alt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p>
            <a:pPr algn="ctr"/>
            <a:r>
              <a:rPr lang="ja-JP" altLang="en-US" sz="4000" kern="100" dirty="0">
                <a:latin typeface="游ゴシック" panose="020B0400000000000000" pitchFamily="50" charset="-128"/>
                <a:ea typeface="游ゴシック" panose="020B0400000000000000" pitchFamily="50" charset="-128"/>
                <a:cs typeface="Times New Roman" panose="02020603050405020304" pitchFamily="18" charset="0"/>
              </a:rPr>
              <a:t>緊急通知</a:t>
            </a:r>
            <a:endParaRPr lang="en-US" alt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p:txBody>
      </p:sp>
      <p:pic>
        <p:nvPicPr>
          <p:cNvPr id="16" name="図 15">
            <a:extLst>
              <a:ext uri="{FF2B5EF4-FFF2-40B4-BE49-F238E27FC236}">
                <a16:creationId xmlns:a16="http://schemas.microsoft.com/office/drawing/2014/main" id="{5D3235FB-B839-4E70-B063-7B8A89217427}"/>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2287683" y="10385974"/>
            <a:ext cx="1763677" cy="1572702"/>
          </a:xfrm>
          <a:prstGeom prst="rect">
            <a:avLst/>
          </a:prstGeom>
        </p:spPr>
      </p:pic>
      <p:cxnSp>
        <p:nvCxnSpPr>
          <p:cNvPr id="17" name="直線矢印コネクタ 16">
            <a:extLst>
              <a:ext uri="{FF2B5EF4-FFF2-40B4-BE49-F238E27FC236}">
                <a16:creationId xmlns:a16="http://schemas.microsoft.com/office/drawing/2014/main" id="{444E009B-D75A-43AF-9F46-BF9D444AAC8E}"/>
              </a:ext>
            </a:extLst>
          </p:cNvPr>
          <p:cNvCxnSpPr/>
          <p:nvPr/>
        </p:nvCxnSpPr>
        <p:spPr>
          <a:xfrm>
            <a:off x="19371507" y="4160243"/>
            <a:ext cx="5570221" cy="642233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8" name="図 17" descr="LTE-Mロゴ">
            <a:extLst>
              <a:ext uri="{FF2B5EF4-FFF2-40B4-BE49-F238E27FC236}">
                <a16:creationId xmlns:a16="http://schemas.microsoft.com/office/drawing/2014/main" id="{E7CDA23A-2A98-4077-B339-2CE257E1568B}"/>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l="12953" t="21335" r="13086" b="21072"/>
          <a:stretch/>
        </p:blipFill>
        <p:spPr bwMode="auto">
          <a:xfrm>
            <a:off x="8773085" y="7993984"/>
            <a:ext cx="1669475" cy="648969"/>
          </a:xfrm>
          <a:prstGeom prst="rect">
            <a:avLst/>
          </a:prstGeom>
          <a:noFill/>
          <a:ln>
            <a:noFill/>
          </a:ln>
          <a:extLst>
            <a:ext uri="{53640926-AAD7-44D8-BBD7-CCE9431645EC}">
              <a14:shadowObscured xmlns:a14="http://schemas.microsoft.com/office/drawing/2010/main"/>
            </a:ext>
          </a:extLst>
        </p:spPr>
      </p:pic>
      <p:pic>
        <p:nvPicPr>
          <p:cNvPr id="19" name="図 18" descr="LTE-Mロゴ">
            <a:extLst>
              <a:ext uri="{FF2B5EF4-FFF2-40B4-BE49-F238E27FC236}">
                <a16:creationId xmlns:a16="http://schemas.microsoft.com/office/drawing/2014/main" id="{CD63F00F-07C4-49C8-93D4-55E1933BD246}"/>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l="12953" t="21335" r="13086" b="21072"/>
          <a:stretch/>
        </p:blipFill>
        <p:spPr bwMode="auto">
          <a:xfrm>
            <a:off x="14817027" y="13662672"/>
            <a:ext cx="1669475" cy="64896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6567298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MSNAME" val="db51dc78-b15e-47d5-873b-d55aaccabf52"/>
</p:tagLst>
</file>

<file path=ppt/theme/theme1.xml><?xml version="1.0" encoding="utf-8"?>
<a:theme xmlns:a="http://schemas.openxmlformats.org/drawingml/2006/main" name="Office テーマ">
  <a:themeElements>
    <a:clrScheme name="ペーパー">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a_performa</Template>
  <TotalTime>3112</TotalTime>
  <Words>226</Words>
  <Application>Microsoft Office PowerPoint</Application>
  <PresentationFormat>ユーザー設定</PresentationFormat>
  <Paragraphs>42</Paragraphs>
  <Slides>4</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vt:i4>
      </vt:variant>
    </vt:vector>
  </HeadingPairs>
  <TitlesOfParts>
    <vt:vector size="9" baseType="lpstr">
      <vt:lpstr>Calibri</vt:lpstr>
      <vt:lpstr>Meiryo UI</vt:lpstr>
      <vt:lpstr>Arial</vt:lpstr>
      <vt:lpstr>游ゴシック</vt:lpstr>
      <vt:lpstr>Office テーマ</vt:lpstr>
      <vt:lpstr>PowerPoint プレゼンテーション</vt:lpstr>
      <vt:lpstr>PowerPoint プレゼンテーション</vt:lpstr>
      <vt:lpstr>PowerPoint プレゼンテーション</vt:lpstr>
      <vt:lpstr>PowerPoint プレゼンテーション</vt:lpstr>
    </vt:vector>
  </TitlesOfParts>
  <Company>株式会社パフォーマ</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DSignContentsテンプレート</dc:title>
  <dc:subject>DSignContentsテンプレート</dc:subject>
  <dc:creator>株式会社パフォーマ</dc:creator>
  <dc:description>全ての著作権は株式会社パフォーマが保有します</dc:description>
  <cp:lastModifiedBy>市川 満之</cp:lastModifiedBy>
  <cp:revision>63</cp:revision>
  <cp:lastPrinted>2019-06-17T07:32:34Z</cp:lastPrinted>
  <dcterms:created xsi:type="dcterms:W3CDTF">2011-04-26T02:36:23Z</dcterms:created>
  <dcterms:modified xsi:type="dcterms:W3CDTF">2020-12-25T07:16:17Z</dcterms:modified>
</cp:coreProperties>
</file>